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8" r:id="rId2"/>
    <p:sldId id="275" r:id="rId3"/>
    <p:sldId id="259" r:id="rId4"/>
    <p:sldId id="260" r:id="rId5"/>
    <p:sldId id="262" r:id="rId6"/>
    <p:sldId id="263" r:id="rId7"/>
    <p:sldId id="264" r:id="rId8"/>
    <p:sldId id="265" r:id="rId9"/>
    <p:sldId id="266" r:id="rId10"/>
    <p:sldId id="268" r:id="rId11"/>
    <p:sldId id="267" r:id="rId12"/>
    <p:sldId id="269" r:id="rId13"/>
    <p:sldId id="270" r:id="rId14"/>
    <p:sldId id="271" r:id="rId15"/>
    <p:sldId id="272" r:id="rId16"/>
    <p:sldId id="273" r:id="rId17"/>
    <p:sldId id="2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F9A878-B184-4F33-8625-B5ED8CEA45DE}" v="31" dt="2025-02-10T00:44:26.6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9" d="100"/>
          <a:sy n="59" d="100"/>
        </p:scale>
        <p:origin x="84"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risa Sadikllari" userId="68793ba7d241ef7d" providerId="LiveId" clId="{3DF9A878-B184-4F33-8625-B5ED8CEA45DE}"/>
    <pc:docChg chg="undo custSel addSld delSld modSld">
      <pc:chgData name="Erisa Sadikllari" userId="68793ba7d241ef7d" providerId="LiveId" clId="{3DF9A878-B184-4F33-8625-B5ED8CEA45DE}" dt="2025-02-10T00:48:58.253" v="1019" actId="20577"/>
      <pc:docMkLst>
        <pc:docMk/>
      </pc:docMkLst>
      <pc:sldChg chg="addSp delSp modSp mod setBg setClrOvrMap">
        <pc:chgData name="Erisa Sadikllari" userId="68793ba7d241ef7d" providerId="LiveId" clId="{3DF9A878-B184-4F33-8625-B5ED8CEA45DE}" dt="2025-02-09T23:24:29.772" v="73" actId="26606"/>
        <pc:sldMkLst>
          <pc:docMk/>
          <pc:sldMk cId="443358857" sldId="259"/>
        </pc:sldMkLst>
        <pc:spChg chg="mod ord">
          <ac:chgData name="Erisa Sadikllari" userId="68793ba7d241ef7d" providerId="LiveId" clId="{3DF9A878-B184-4F33-8625-B5ED8CEA45DE}" dt="2025-02-09T23:24:29.772" v="73" actId="26606"/>
          <ac:spMkLst>
            <pc:docMk/>
            <pc:sldMk cId="443358857" sldId="259"/>
            <ac:spMk id="2" creationId="{859C0986-C6BC-6DA0-2B55-C926A4E4BAD2}"/>
          </ac:spMkLst>
        </pc:spChg>
        <pc:spChg chg="del mod">
          <ac:chgData name="Erisa Sadikllari" userId="68793ba7d241ef7d" providerId="LiveId" clId="{3DF9A878-B184-4F33-8625-B5ED8CEA45DE}" dt="2025-02-09T23:19:44.765" v="2"/>
          <ac:spMkLst>
            <pc:docMk/>
            <pc:sldMk cId="443358857" sldId="259"/>
            <ac:spMk id="3" creationId="{3A421859-E06C-7A12-AFDE-AD5A7E8234E6}"/>
          </ac:spMkLst>
        </pc:spChg>
        <pc:spChg chg="add del">
          <ac:chgData name="Erisa Sadikllari" userId="68793ba7d241ef7d" providerId="LiveId" clId="{3DF9A878-B184-4F33-8625-B5ED8CEA45DE}" dt="2025-02-09T23:24:29.772" v="73" actId="26606"/>
          <ac:spMkLst>
            <pc:docMk/>
            <pc:sldMk cId="443358857" sldId="259"/>
            <ac:spMk id="13" creationId="{33E93247-6229-44AB-A550-739E971E690B}"/>
          </ac:spMkLst>
        </pc:spChg>
        <pc:spChg chg="add del">
          <ac:chgData name="Erisa Sadikllari" userId="68793ba7d241ef7d" providerId="LiveId" clId="{3DF9A878-B184-4F33-8625-B5ED8CEA45DE}" dt="2025-02-09T23:24:29.772" v="73" actId="26606"/>
          <ac:spMkLst>
            <pc:docMk/>
            <pc:sldMk cId="443358857" sldId="259"/>
            <ac:spMk id="15" creationId="{612349FF-7742-42ED-ADF3-238B5DDD176C}"/>
          </ac:spMkLst>
        </pc:spChg>
        <pc:spChg chg="add del">
          <ac:chgData name="Erisa Sadikllari" userId="68793ba7d241ef7d" providerId="LiveId" clId="{3DF9A878-B184-4F33-8625-B5ED8CEA45DE}" dt="2025-02-09T23:24:29.772" v="73" actId="26606"/>
          <ac:spMkLst>
            <pc:docMk/>
            <pc:sldMk cId="443358857" sldId="259"/>
            <ac:spMk id="17" creationId="{6BB6B482-ACCA-4938-8AEA-49D525C17221}"/>
          </ac:spMkLst>
        </pc:spChg>
        <pc:picChg chg="add mod">
          <ac:chgData name="Erisa Sadikllari" userId="68793ba7d241ef7d" providerId="LiveId" clId="{3DF9A878-B184-4F33-8625-B5ED8CEA45DE}" dt="2025-02-09T23:24:29.772" v="73" actId="26606"/>
          <ac:picMkLst>
            <pc:docMk/>
            <pc:sldMk cId="443358857" sldId="259"/>
            <ac:picMk id="4" creationId="{BCC081C4-296F-4752-C977-8CB65609E1DB}"/>
          </ac:picMkLst>
        </pc:picChg>
        <pc:cxnChg chg="add del">
          <ac:chgData name="Erisa Sadikllari" userId="68793ba7d241ef7d" providerId="LiveId" clId="{3DF9A878-B184-4F33-8625-B5ED8CEA45DE}" dt="2025-02-09T23:24:29.772" v="73" actId="26606"/>
          <ac:cxnSpMkLst>
            <pc:docMk/>
            <pc:sldMk cId="443358857" sldId="259"/>
            <ac:cxnSpMk id="9" creationId="{F64F9B95-9045-48D2-B9F3-2927E98F54AA}"/>
          </ac:cxnSpMkLst>
        </pc:cxnChg>
        <pc:cxnChg chg="add del">
          <ac:chgData name="Erisa Sadikllari" userId="68793ba7d241ef7d" providerId="LiveId" clId="{3DF9A878-B184-4F33-8625-B5ED8CEA45DE}" dt="2025-02-09T23:24:29.772" v="73" actId="26606"/>
          <ac:cxnSpMkLst>
            <pc:docMk/>
            <pc:sldMk cId="443358857" sldId="259"/>
            <ac:cxnSpMk id="11" creationId="{085AA86F-6A4D-4BCB-A045-D992CDC2959B}"/>
          </ac:cxnSpMkLst>
        </pc:cxnChg>
        <pc:cxnChg chg="add del">
          <ac:chgData name="Erisa Sadikllari" userId="68793ba7d241ef7d" providerId="LiveId" clId="{3DF9A878-B184-4F33-8625-B5ED8CEA45DE}" dt="2025-02-09T23:24:29.772" v="73" actId="26606"/>
          <ac:cxnSpMkLst>
            <pc:docMk/>
            <pc:sldMk cId="443358857" sldId="259"/>
            <ac:cxnSpMk id="19" creationId="{EE2E603F-4A95-4FE8-BB06-211DFD75DBEF}"/>
          </ac:cxnSpMkLst>
        </pc:cxnChg>
        <pc:cxnChg chg="add del">
          <ac:chgData name="Erisa Sadikllari" userId="68793ba7d241ef7d" providerId="LiveId" clId="{3DF9A878-B184-4F33-8625-B5ED8CEA45DE}" dt="2025-02-09T23:24:29.772" v="73" actId="26606"/>
          <ac:cxnSpMkLst>
            <pc:docMk/>
            <pc:sldMk cId="443358857" sldId="259"/>
            <ac:cxnSpMk id="21" creationId="{2CF06E40-3ECB-4820-95B5-8A70B07D4B47}"/>
          </ac:cxnSpMkLst>
        </pc:cxnChg>
      </pc:sldChg>
      <pc:sldChg chg="addSp delSp modSp new mod modClrScheme chgLayout">
        <pc:chgData name="Erisa Sadikllari" userId="68793ba7d241ef7d" providerId="LiveId" clId="{3DF9A878-B184-4F33-8625-B5ED8CEA45DE}" dt="2025-02-09T23:23:32.763" v="71" actId="255"/>
        <pc:sldMkLst>
          <pc:docMk/>
          <pc:sldMk cId="3809473320" sldId="260"/>
        </pc:sldMkLst>
        <pc:spChg chg="del mod ord">
          <ac:chgData name="Erisa Sadikllari" userId="68793ba7d241ef7d" providerId="LiveId" clId="{3DF9A878-B184-4F33-8625-B5ED8CEA45DE}" dt="2025-02-09T23:20:52.811" v="6" actId="700"/>
          <ac:spMkLst>
            <pc:docMk/>
            <pc:sldMk cId="3809473320" sldId="260"/>
            <ac:spMk id="2" creationId="{9F32B31B-A584-B616-10C8-F85866FE361D}"/>
          </ac:spMkLst>
        </pc:spChg>
        <pc:spChg chg="del mod ord">
          <ac:chgData name="Erisa Sadikllari" userId="68793ba7d241ef7d" providerId="LiveId" clId="{3DF9A878-B184-4F33-8625-B5ED8CEA45DE}" dt="2025-02-09T23:20:52.811" v="6" actId="700"/>
          <ac:spMkLst>
            <pc:docMk/>
            <pc:sldMk cId="3809473320" sldId="260"/>
            <ac:spMk id="3" creationId="{55853B45-142E-395D-523C-447564F92750}"/>
          </ac:spMkLst>
        </pc:spChg>
        <pc:spChg chg="add del mod ord">
          <ac:chgData name="Erisa Sadikllari" userId="68793ba7d241ef7d" providerId="LiveId" clId="{3DF9A878-B184-4F33-8625-B5ED8CEA45DE}" dt="2025-02-09T23:20:57.744" v="7" actId="478"/>
          <ac:spMkLst>
            <pc:docMk/>
            <pc:sldMk cId="3809473320" sldId="260"/>
            <ac:spMk id="4" creationId="{985C00FE-7A58-ED45-7062-5753FE1860E4}"/>
          </ac:spMkLst>
        </pc:spChg>
        <pc:spChg chg="add mod ord">
          <ac:chgData name="Erisa Sadikllari" userId="68793ba7d241ef7d" providerId="LiveId" clId="{3DF9A878-B184-4F33-8625-B5ED8CEA45DE}" dt="2025-02-09T23:23:32.763" v="71" actId="255"/>
          <ac:spMkLst>
            <pc:docMk/>
            <pc:sldMk cId="3809473320" sldId="260"/>
            <ac:spMk id="5" creationId="{17C1BCB9-EA55-3F2C-74A2-7467A5C9F85D}"/>
          </ac:spMkLst>
        </pc:spChg>
        <pc:spChg chg="add mod ord">
          <ac:chgData name="Erisa Sadikllari" userId="68793ba7d241ef7d" providerId="LiveId" clId="{3DF9A878-B184-4F33-8625-B5ED8CEA45DE}" dt="2025-02-09T23:23:06.893" v="68" actId="5793"/>
          <ac:spMkLst>
            <pc:docMk/>
            <pc:sldMk cId="3809473320" sldId="260"/>
            <ac:spMk id="6" creationId="{E73A9393-6E3B-4796-8432-579E7A934BDF}"/>
          </ac:spMkLst>
        </pc:spChg>
      </pc:sldChg>
      <pc:sldChg chg="addSp delSp modSp new del mod setBg modClrScheme setClrOvrMap delDesignElem chgLayout">
        <pc:chgData name="Erisa Sadikllari" userId="68793ba7d241ef7d" providerId="LiveId" clId="{3DF9A878-B184-4F33-8625-B5ED8CEA45DE}" dt="2025-02-09T23:27:58.540" v="97" actId="47"/>
        <pc:sldMkLst>
          <pc:docMk/>
          <pc:sldMk cId="3259824204" sldId="261"/>
        </pc:sldMkLst>
        <pc:spChg chg="del mod ord">
          <ac:chgData name="Erisa Sadikllari" userId="68793ba7d241ef7d" providerId="LiveId" clId="{3DF9A878-B184-4F33-8625-B5ED8CEA45DE}" dt="2025-02-09T23:24:55.316" v="75" actId="700"/>
          <ac:spMkLst>
            <pc:docMk/>
            <pc:sldMk cId="3259824204" sldId="261"/>
            <ac:spMk id="2" creationId="{A73CF8DD-E753-E25F-D464-1E6590F6C7DB}"/>
          </ac:spMkLst>
        </pc:spChg>
        <pc:spChg chg="del mod ord">
          <ac:chgData name="Erisa Sadikllari" userId="68793ba7d241ef7d" providerId="LiveId" clId="{3DF9A878-B184-4F33-8625-B5ED8CEA45DE}" dt="2025-02-09T23:24:55.316" v="75" actId="700"/>
          <ac:spMkLst>
            <pc:docMk/>
            <pc:sldMk cId="3259824204" sldId="261"/>
            <ac:spMk id="3" creationId="{DF859580-D832-B01C-E558-7434A3A21519}"/>
          </ac:spMkLst>
        </pc:spChg>
        <pc:spChg chg="del mod ord">
          <ac:chgData name="Erisa Sadikllari" userId="68793ba7d241ef7d" providerId="LiveId" clId="{3DF9A878-B184-4F33-8625-B5ED8CEA45DE}" dt="2025-02-09T23:24:55.316" v="75" actId="700"/>
          <ac:spMkLst>
            <pc:docMk/>
            <pc:sldMk cId="3259824204" sldId="261"/>
            <ac:spMk id="4" creationId="{104BFE6F-1A3D-937C-9B78-DE99769156D5}"/>
          </ac:spMkLst>
        </pc:spChg>
        <pc:spChg chg="add del mod ord">
          <ac:chgData name="Erisa Sadikllari" userId="68793ba7d241ef7d" providerId="LiveId" clId="{3DF9A878-B184-4F33-8625-B5ED8CEA45DE}" dt="2025-02-09T23:25:13.858" v="76" actId="700"/>
          <ac:spMkLst>
            <pc:docMk/>
            <pc:sldMk cId="3259824204" sldId="261"/>
            <ac:spMk id="5" creationId="{ACA6F958-57DE-C560-6EAA-A712BC6D2FA9}"/>
          </ac:spMkLst>
        </pc:spChg>
        <pc:spChg chg="add del mod ord">
          <ac:chgData name="Erisa Sadikllari" userId="68793ba7d241ef7d" providerId="LiveId" clId="{3DF9A878-B184-4F33-8625-B5ED8CEA45DE}" dt="2025-02-09T23:25:13.858" v="76" actId="700"/>
          <ac:spMkLst>
            <pc:docMk/>
            <pc:sldMk cId="3259824204" sldId="261"/>
            <ac:spMk id="6" creationId="{AA5EA312-6123-295E-9768-61476E179074}"/>
          </ac:spMkLst>
        </pc:spChg>
        <pc:spChg chg="add del mod ord">
          <ac:chgData name="Erisa Sadikllari" userId="68793ba7d241ef7d" providerId="LiveId" clId="{3DF9A878-B184-4F33-8625-B5ED8CEA45DE}" dt="2025-02-09T23:25:13.858" v="76" actId="700"/>
          <ac:spMkLst>
            <pc:docMk/>
            <pc:sldMk cId="3259824204" sldId="261"/>
            <ac:spMk id="7" creationId="{396631C9-0982-C217-7C16-E63215EB4ADA}"/>
          </ac:spMkLst>
        </pc:spChg>
        <pc:spChg chg="add del mod ord">
          <ac:chgData name="Erisa Sadikllari" userId="68793ba7d241ef7d" providerId="LiveId" clId="{3DF9A878-B184-4F33-8625-B5ED8CEA45DE}" dt="2025-02-09T23:27:16.351" v="88" actId="478"/>
          <ac:spMkLst>
            <pc:docMk/>
            <pc:sldMk cId="3259824204" sldId="261"/>
            <ac:spMk id="8" creationId="{54878774-1BE8-C708-CAF2-901AF983C7E4}"/>
          </ac:spMkLst>
        </pc:spChg>
        <pc:spChg chg="add del mod ord">
          <ac:chgData name="Erisa Sadikllari" userId="68793ba7d241ef7d" providerId="LiveId" clId="{3DF9A878-B184-4F33-8625-B5ED8CEA45DE}" dt="2025-02-09T23:25:22.042" v="78"/>
          <ac:spMkLst>
            <pc:docMk/>
            <pc:sldMk cId="3259824204" sldId="261"/>
            <ac:spMk id="9" creationId="{A28DBC0E-1ADE-E56F-3472-6AD8596C7466}"/>
          </ac:spMkLst>
        </pc:spChg>
        <pc:spChg chg="add del mod">
          <ac:chgData name="Erisa Sadikllari" userId="68793ba7d241ef7d" providerId="LiveId" clId="{3DF9A878-B184-4F33-8625-B5ED8CEA45DE}" dt="2025-02-09T23:27:24.176" v="89" actId="478"/>
          <ac:spMkLst>
            <pc:docMk/>
            <pc:sldMk cId="3259824204" sldId="261"/>
            <ac:spMk id="12" creationId="{11F44F18-04A0-1136-7C79-6E711C4031B9}"/>
          </ac:spMkLst>
        </pc:spChg>
        <pc:spChg chg="add del mod">
          <ac:chgData name="Erisa Sadikllari" userId="68793ba7d241ef7d" providerId="LiveId" clId="{3DF9A878-B184-4F33-8625-B5ED8CEA45DE}" dt="2025-02-09T23:27:50.361" v="95" actId="700"/>
          <ac:spMkLst>
            <pc:docMk/>
            <pc:sldMk cId="3259824204" sldId="261"/>
            <ac:spMk id="14" creationId="{4586577D-F268-4668-07F5-C1D28A262F3C}"/>
          </ac:spMkLst>
        </pc:spChg>
        <pc:spChg chg="add del">
          <ac:chgData name="Erisa Sadikllari" userId="68793ba7d241ef7d" providerId="LiveId" clId="{3DF9A878-B184-4F33-8625-B5ED8CEA45DE}" dt="2025-02-09T23:26:07.692" v="81" actId="26606"/>
          <ac:spMkLst>
            <pc:docMk/>
            <pc:sldMk cId="3259824204" sldId="261"/>
            <ac:spMk id="19" creationId="{33E93247-6229-44AB-A550-739E971E690B}"/>
          </ac:spMkLst>
        </pc:spChg>
        <pc:spChg chg="add del">
          <ac:chgData name="Erisa Sadikllari" userId="68793ba7d241ef7d" providerId="LiveId" clId="{3DF9A878-B184-4F33-8625-B5ED8CEA45DE}" dt="2025-02-09T23:26:07.692" v="81" actId="26606"/>
          <ac:spMkLst>
            <pc:docMk/>
            <pc:sldMk cId="3259824204" sldId="261"/>
            <ac:spMk id="21" creationId="{6BB6B482-ACCA-4938-8AEA-49D525C17221}"/>
          </ac:spMkLst>
        </pc:spChg>
        <pc:spChg chg="add del">
          <ac:chgData name="Erisa Sadikllari" userId="68793ba7d241ef7d" providerId="LiveId" clId="{3DF9A878-B184-4F33-8625-B5ED8CEA45DE}" dt="2025-02-09T23:26:31.213" v="85" actId="26606"/>
          <ac:spMkLst>
            <pc:docMk/>
            <pc:sldMk cId="3259824204" sldId="261"/>
            <ac:spMk id="32" creationId="{85CB65D0-496F-4797-A015-C85839E35D1A}"/>
          </ac:spMkLst>
        </pc:spChg>
        <pc:spChg chg="add del">
          <ac:chgData name="Erisa Sadikllari" userId="68793ba7d241ef7d" providerId="LiveId" clId="{3DF9A878-B184-4F33-8625-B5ED8CEA45DE}" dt="2025-02-09T23:26:31.213" v="85" actId="26606"/>
          <ac:spMkLst>
            <pc:docMk/>
            <pc:sldMk cId="3259824204" sldId="261"/>
            <ac:spMk id="34" creationId="{95D2C779-8883-4E5F-A170-0F464918C1B7}"/>
          </ac:spMkLst>
        </pc:spChg>
        <pc:spChg chg="add del">
          <ac:chgData name="Erisa Sadikllari" userId="68793ba7d241ef7d" providerId="LiveId" clId="{3DF9A878-B184-4F33-8625-B5ED8CEA45DE}" dt="2025-02-09T23:26:31.187" v="84" actId="26606"/>
          <ac:spMkLst>
            <pc:docMk/>
            <pc:sldMk cId="3259824204" sldId="261"/>
            <ac:spMk id="45" creationId="{0EECA69B-4C2A-7F31-8019-E90DB3BD49CB}"/>
          </ac:spMkLst>
        </pc:spChg>
        <pc:spChg chg="add del">
          <ac:chgData name="Erisa Sadikllari" userId="68793ba7d241ef7d" providerId="LiveId" clId="{3DF9A878-B184-4F33-8625-B5ED8CEA45DE}" dt="2025-02-09T23:26:31.187" v="84" actId="26606"/>
          <ac:spMkLst>
            <pc:docMk/>
            <pc:sldMk cId="3259824204" sldId="261"/>
            <ac:spMk id="47" creationId="{857DEAC1-B3AA-6569-0A44-A191DF2F3C67}"/>
          </ac:spMkLst>
        </pc:spChg>
        <pc:spChg chg="add del">
          <ac:chgData name="Erisa Sadikllari" userId="68793ba7d241ef7d" providerId="LiveId" clId="{3DF9A878-B184-4F33-8625-B5ED8CEA45DE}" dt="2025-02-09T23:27:50.361" v="95" actId="700"/>
          <ac:spMkLst>
            <pc:docMk/>
            <pc:sldMk cId="3259824204" sldId="261"/>
            <ac:spMk id="52" creationId="{85CB65D0-496F-4797-A015-C85839E35D1A}"/>
          </ac:spMkLst>
        </pc:spChg>
        <pc:spChg chg="add del">
          <ac:chgData name="Erisa Sadikllari" userId="68793ba7d241ef7d" providerId="LiveId" clId="{3DF9A878-B184-4F33-8625-B5ED8CEA45DE}" dt="2025-02-09T23:27:50.361" v="95" actId="700"/>
          <ac:spMkLst>
            <pc:docMk/>
            <pc:sldMk cId="3259824204" sldId="261"/>
            <ac:spMk id="53" creationId="{95D2C779-8883-4E5F-A170-0F464918C1B7}"/>
          </ac:spMkLst>
        </pc:spChg>
        <pc:picChg chg="add del mod">
          <ac:chgData name="Erisa Sadikllari" userId="68793ba7d241ef7d" providerId="LiveId" clId="{3DF9A878-B184-4F33-8625-B5ED8CEA45DE}" dt="2025-02-09T23:27:43.357" v="94" actId="478"/>
          <ac:picMkLst>
            <pc:docMk/>
            <pc:sldMk cId="3259824204" sldId="261"/>
            <ac:picMk id="10" creationId="{FEF3AFCB-499E-F7AF-0125-3D74301CD4C6}"/>
          </ac:picMkLst>
        </pc:picChg>
        <pc:cxnChg chg="add del">
          <ac:chgData name="Erisa Sadikllari" userId="68793ba7d241ef7d" providerId="LiveId" clId="{3DF9A878-B184-4F33-8625-B5ED8CEA45DE}" dt="2025-02-09T23:26:07.692" v="81" actId="26606"/>
          <ac:cxnSpMkLst>
            <pc:docMk/>
            <pc:sldMk cId="3259824204" sldId="261"/>
            <ac:cxnSpMk id="15" creationId="{F64F9B95-9045-48D2-B9F3-2927E98F54AA}"/>
          </ac:cxnSpMkLst>
        </pc:cxnChg>
        <pc:cxnChg chg="add">
          <ac:chgData name="Erisa Sadikllari" userId="68793ba7d241ef7d" providerId="LiveId" clId="{3DF9A878-B184-4F33-8625-B5ED8CEA45DE}" dt="2025-02-09T23:25:48.333" v="80" actId="26606"/>
          <ac:cxnSpMkLst>
            <pc:docMk/>
            <pc:sldMk cId="3259824204" sldId="261"/>
            <ac:cxnSpMk id="17" creationId="{085AA86F-6A4D-4BCB-A045-D992CDC2959B}"/>
          </ac:cxnSpMkLst>
        </pc:cxnChg>
        <pc:cxnChg chg="add del">
          <ac:chgData name="Erisa Sadikllari" userId="68793ba7d241ef7d" providerId="LiveId" clId="{3DF9A878-B184-4F33-8625-B5ED8CEA45DE}" dt="2025-02-09T23:26:07.692" v="81" actId="26606"/>
          <ac:cxnSpMkLst>
            <pc:docMk/>
            <pc:sldMk cId="3259824204" sldId="261"/>
            <ac:cxnSpMk id="23" creationId="{EE2E603F-4A95-4FE8-BB06-211DFD75DBEF}"/>
          </ac:cxnSpMkLst>
        </pc:cxnChg>
        <pc:cxnChg chg="add del">
          <ac:chgData name="Erisa Sadikllari" userId="68793ba7d241ef7d" providerId="LiveId" clId="{3DF9A878-B184-4F33-8625-B5ED8CEA45DE}" dt="2025-02-09T23:26:31.213" v="85" actId="26606"/>
          <ac:cxnSpMkLst>
            <pc:docMk/>
            <pc:sldMk cId="3259824204" sldId="261"/>
            <ac:cxnSpMk id="28" creationId="{F64F9B95-9045-48D2-B9F3-2927E98F54AA}"/>
          </ac:cxnSpMkLst>
        </pc:cxnChg>
        <pc:cxnChg chg="add del">
          <ac:chgData name="Erisa Sadikllari" userId="68793ba7d241ef7d" providerId="LiveId" clId="{3DF9A878-B184-4F33-8625-B5ED8CEA45DE}" dt="2025-02-09T23:26:31.213" v="85" actId="26606"/>
          <ac:cxnSpMkLst>
            <pc:docMk/>
            <pc:sldMk cId="3259824204" sldId="261"/>
            <ac:cxnSpMk id="30" creationId="{085AA86F-6A4D-4BCB-A045-D992CDC2959B}"/>
          </ac:cxnSpMkLst>
        </pc:cxnChg>
        <pc:cxnChg chg="add del">
          <ac:chgData name="Erisa Sadikllari" userId="68793ba7d241ef7d" providerId="LiveId" clId="{3DF9A878-B184-4F33-8625-B5ED8CEA45DE}" dt="2025-02-09T23:26:31.213" v="85" actId="26606"/>
          <ac:cxnSpMkLst>
            <pc:docMk/>
            <pc:sldMk cId="3259824204" sldId="261"/>
            <ac:cxnSpMk id="36" creationId="{BD96A694-258D-4418-A83C-B9BA72FD44B8}"/>
          </ac:cxnSpMkLst>
        </pc:cxnChg>
        <pc:cxnChg chg="add del">
          <ac:chgData name="Erisa Sadikllari" userId="68793ba7d241ef7d" providerId="LiveId" clId="{3DF9A878-B184-4F33-8625-B5ED8CEA45DE}" dt="2025-02-09T23:26:31.187" v="84" actId="26606"/>
          <ac:cxnSpMkLst>
            <pc:docMk/>
            <pc:sldMk cId="3259824204" sldId="261"/>
            <ac:cxnSpMk id="41" creationId="{F64F9B95-9045-48D2-B9F3-2927E98F54AA}"/>
          </ac:cxnSpMkLst>
        </pc:cxnChg>
        <pc:cxnChg chg="add del">
          <ac:chgData name="Erisa Sadikllari" userId="68793ba7d241ef7d" providerId="LiveId" clId="{3DF9A878-B184-4F33-8625-B5ED8CEA45DE}" dt="2025-02-09T23:27:50.361" v="95" actId="700"/>
          <ac:cxnSpMkLst>
            <pc:docMk/>
            <pc:sldMk cId="3259824204" sldId="261"/>
            <ac:cxnSpMk id="49" creationId="{BD96A694-258D-4418-A83C-B9BA72FD44B8}"/>
          </ac:cxnSpMkLst>
        </pc:cxnChg>
        <pc:cxnChg chg="add del">
          <ac:chgData name="Erisa Sadikllari" userId="68793ba7d241ef7d" providerId="LiveId" clId="{3DF9A878-B184-4F33-8625-B5ED8CEA45DE}" dt="2025-02-09T23:27:50.361" v="95" actId="700"/>
          <ac:cxnSpMkLst>
            <pc:docMk/>
            <pc:sldMk cId="3259824204" sldId="261"/>
            <ac:cxnSpMk id="50" creationId="{F64F9B95-9045-48D2-B9F3-2927E98F54AA}"/>
          </ac:cxnSpMkLst>
        </pc:cxnChg>
        <pc:cxnChg chg="del">
          <ac:chgData name="Erisa Sadikllari" userId="68793ba7d241ef7d" providerId="LiveId" clId="{3DF9A878-B184-4F33-8625-B5ED8CEA45DE}" dt="2025-02-09T23:27:50.361" v="95" actId="700"/>
          <ac:cxnSpMkLst>
            <pc:docMk/>
            <pc:sldMk cId="3259824204" sldId="261"/>
            <ac:cxnSpMk id="51" creationId="{085AA86F-6A4D-4BCB-A045-D992CDC2959B}"/>
          </ac:cxnSpMkLst>
        </pc:cxnChg>
      </pc:sldChg>
      <pc:sldChg chg="addSp delSp modSp new mod setBg modClrScheme delDesignElem chgLayout">
        <pc:chgData name="Erisa Sadikllari" userId="68793ba7d241ef7d" providerId="LiveId" clId="{3DF9A878-B184-4F33-8625-B5ED8CEA45DE}" dt="2025-02-09T23:42:11.320" v="216" actId="255"/>
        <pc:sldMkLst>
          <pc:docMk/>
          <pc:sldMk cId="1926243910" sldId="262"/>
        </pc:sldMkLst>
        <pc:spChg chg="add del mod">
          <ac:chgData name="Erisa Sadikllari" userId="68793ba7d241ef7d" providerId="LiveId" clId="{3DF9A878-B184-4F33-8625-B5ED8CEA45DE}" dt="2025-02-09T23:28:14.172" v="101" actId="22"/>
          <ac:spMkLst>
            <pc:docMk/>
            <pc:sldMk cId="1926243910" sldId="262"/>
            <ac:spMk id="3" creationId="{B6E9D484-174F-4BED-928F-7D52F7DFC1CE}"/>
          </ac:spMkLst>
        </pc:spChg>
        <pc:spChg chg="add mod ord">
          <ac:chgData name="Erisa Sadikllari" userId="68793ba7d241ef7d" providerId="LiveId" clId="{3DF9A878-B184-4F33-8625-B5ED8CEA45DE}" dt="2025-02-09T23:31:06.801" v="125" actId="14100"/>
          <ac:spMkLst>
            <pc:docMk/>
            <pc:sldMk cId="1926243910" sldId="262"/>
            <ac:spMk id="5" creationId="{D7E0A6CD-C46D-027C-06FD-DFB044A4B387}"/>
          </ac:spMkLst>
        </pc:spChg>
        <pc:spChg chg="add del mod ord">
          <ac:chgData name="Erisa Sadikllari" userId="68793ba7d241ef7d" providerId="LiveId" clId="{3DF9A878-B184-4F33-8625-B5ED8CEA45DE}" dt="2025-02-09T23:31:30.689" v="127" actId="478"/>
          <ac:spMkLst>
            <pc:docMk/>
            <pc:sldMk cId="1926243910" sldId="262"/>
            <ac:spMk id="6" creationId="{6935FF77-3FFF-9DA0-A7A8-835DB342D71F}"/>
          </ac:spMkLst>
        </pc:spChg>
        <pc:spChg chg="add del mod ord">
          <ac:chgData name="Erisa Sadikllari" userId="68793ba7d241ef7d" providerId="LiveId" clId="{3DF9A878-B184-4F33-8625-B5ED8CEA45DE}" dt="2025-02-09T23:31:48.923" v="131"/>
          <ac:spMkLst>
            <pc:docMk/>
            <pc:sldMk cId="1926243910" sldId="262"/>
            <ac:spMk id="7" creationId="{0408DAC1-C2C2-5968-F834-12181AA0F0DF}"/>
          </ac:spMkLst>
        </pc:spChg>
        <pc:spChg chg="add del mod ord">
          <ac:chgData name="Erisa Sadikllari" userId="68793ba7d241ef7d" providerId="LiveId" clId="{3DF9A878-B184-4F33-8625-B5ED8CEA45DE}" dt="2025-02-09T23:42:11.320" v="216" actId="255"/>
          <ac:spMkLst>
            <pc:docMk/>
            <pc:sldMk cId="1926243910" sldId="262"/>
            <ac:spMk id="8" creationId="{74CC37EC-2A93-EE7E-96E4-EE1CBB2EB6A4}"/>
          </ac:spMkLst>
        </pc:spChg>
        <pc:spChg chg="add del">
          <ac:chgData name="Erisa Sadikllari" userId="68793ba7d241ef7d" providerId="LiveId" clId="{3DF9A878-B184-4F33-8625-B5ED8CEA45DE}" dt="2025-02-09T23:28:30.085" v="104" actId="26606"/>
          <ac:spMkLst>
            <pc:docMk/>
            <pc:sldMk cId="1926243910" sldId="262"/>
            <ac:spMk id="9" creationId="{479833C7-FDE4-4657-B0B1-32BE833C2489}"/>
          </ac:spMkLst>
        </pc:spChg>
        <pc:spChg chg="add del">
          <ac:chgData name="Erisa Sadikllari" userId="68793ba7d241ef7d" providerId="LiveId" clId="{3DF9A878-B184-4F33-8625-B5ED8CEA45DE}" dt="2025-02-09T23:28:30.085" v="104" actId="26606"/>
          <ac:spMkLst>
            <pc:docMk/>
            <pc:sldMk cId="1926243910" sldId="262"/>
            <ac:spMk id="11" creationId="{0ABE7C0B-A2D9-4202-A524-532DA2E2D582}"/>
          </ac:spMkLst>
        </pc:spChg>
        <pc:spChg chg="add del">
          <ac:chgData name="Erisa Sadikllari" userId="68793ba7d241ef7d" providerId="LiveId" clId="{3DF9A878-B184-4F33-8625-B5ED8CEA45DE}" dt="2025-02-09T23:28:31.257" v="106" actId="26606"/>
          <ac:spMkLst>
            <pc:docMk/>
            <pc:sldMk cId="1926243910" sldId="262"/>
            <ac:spMk id="14" creationId="{8C048611-791A-466A-A5C1-B0415D43DD81}"/>
          </ac:spMkLst>
        </pc:spChg>
        <pc:spChg chg="add del">
          <ac:chgData name="Erisa Sadikllari" userId="68793ba7d241ef7d" providerId="LiveId" clId="{3DF9A878-B184-4F33-8625-B5ED8CEA45DE}" dt="2025-02-09T23:28:31.257" v="106" actId="26606"/>
          <ac:spMkLst>
            <pc:docMk/>
            <pc:sldMk cId="1926243910" sldId="262"/>
            <ac:spMk id="16" creationId="{0ABE7C0B-A2D9-4202-A524-532DA2E2D582}"/>
          </ac:spMkLst>
        </pc:spChg>
        <pc:spChg chg="add del">
          <ac:chgData name="Erisa Sadikllari" userId="68793ba7d241ef7d" providerId="LiveId" clId="{3DF9A878-B184-4F33-8625-B5ED8CEA45DE}" dt="2025-02-09T23:30:37.220" v="119" actId="26606"/>
          <ac:spMkLst>
            <pc:docMk/>
            <pc:sldMk cId="1926243910" sldId="262"/>
            <ac:spMk id="18" creationId="{479833C7-FDE4-4657-B0B1-32BE833C2489}"/>
          </ac:spMkLst>
        </pc:spChg>
        <pc:spChg chg="add del">
          <ac:chgData name="Erisa Sadikllari" userId="68793ba7d241ef7d" providerId="LiveId" clId="{3DF9A878-B184-4F33-8625-B5ED8CEA45DE}" dt="2025-02-09T23:30:37.220" v="119" actId="26606"/>
          <ac:spMkLst>
            <pc:docMk/>
            <pc:sldMk cId="1926243910" sldId="262"/>
            <ac:spMk id="19" creationId="{0ABE7C0B-A2D9-4202-A524-532DA2E2D582}"/>
          </ac:spMkLst>
        </pc:spChg>
        <pc:spChg chg="add del">
          <ac:chgData name="Erisa Sadikllari" userId="68793ba7d241ef7d" providerId="LiveId" clId="{3DF9A878-B184-4F33-8625-B5ED8CEA45DE}" dt="2025-02-09T23:31:25.318" v="126" actId="700"/>
          <ac:spMkLst>
            <pc:docMk/>
            <pc:sldMk cId="1926243910" sldId="262"/>
            <ac:spMk id="28" creationId="{E49D7415-2F11-44C2-B6AA-13A25B6814B9}"/>
          </ac:spMkLst>
        </pc:spChg>
        <pc:graphicFrameChg chg="add del">
          <ac:chgData name="Erisa Sadikllari" userId="68793ba7d241ef7d" providerId="LiveId" clId="{3DF9A878-B184-4F33-8625-B5ED8CEA45DE}" dt="2025-02-09T23:34:09.335" v="150" actId="26606"/>
          <ac:graphicFrameMkLst>
            <pc:docMk/>
            <pc:sldMk cId="1926243910" sldId="262"/>
            <ac:graphicFrameMk id="12" creationId="{87C25644-7B26-6C87-C88A-4CFB6F5C2844}"/>
          </ac:graphicFrameMkLst>
        </pc:graphicFrameChg>
        <pc:picChg chg="add del mod">
          <ac:chgData name="Erisa Sadikllari" userId="68793ba7d241ef7d" providerId="LiveId" clId="{3DF9A878-B184-4F33-8625-B5ED8CEA45DE}" dt="2025-02-09T23:31:38.219" v="129" actId="478"/>
          <ac:picMkLst>
            <pc:docMk/>
            <pc:sldMk cId="1926243910" sldId="262"/>
            <ac:picMk id="4" creationId="{A61437EE-9EDF-4506-11ED-DCE6B4946D8E}"/>
          </ac:picMkLst>
        </pc:picChg>
        <pc:picChg chg="add mod ord modCrop">
          <ac:chgData name="Erisa Sadikllari" userId="68793ba7d241ef7d" providerId="LiveId" clId="{3DF9A878-B184-4F33-8625-B5ED8CEA45DE}" dt="2025-02-09T23:39:14.544" v="196" actId="700"/>
          <ac:picMkLst>
            <pc:docMk/>
            <pc:sldMk cId="1926243910" sldId="262"/>
            <ac:picMk id="10" creationId="{C26324CA-A42A-A803-7965-65200382F0FB}"/>
          </ac:picMkLst>
        </pc:picChg>
        <pc:cxnChg chg="add del">
          <ac:chgData name="Erisa Sadikllari" userId="68793ba7d241ef7d" providerId="LiveId" clId="{3DF9A878-B184-4F33-8625-B5ED8CEA45DE}" dt="2025-02-09T23:28:31.257" v="106" actId="26606"/>
          <ac:cxnSpMkLst>
            <pc:docMk/>
            <pc:sldMk cId="1926243910" sldId="262"/>
            <ac:cxnSpMk id="13" creationId="{DD0E884A-93C9-44E4-842F-5B6C251F8C7A}"/>
          </ac:cxnSpMkLst>
        </pc:cxnChg>
        <pc:cxnChg chg="add del">
          <ac:chgData name="Erisa Sadikllari" userId="68793ba7d241ef7d" providerId="LiveId" clId="{3DF9A878-B184-4F33-8625-B5ED8CEA45DE}" dt="2025-02-09T23:28:31.257" v="106" actId="26606"/>
          <ac:cxnSpMkLst>
            <pc:docMk/>
            <pc:sldMk cId="1926243910" sldId="262"/>
            <ac:cxnSpMk id="15" creationId="{D10EB31C-CD53-48C2-A9BE-DFB0681AE311}"/>
          </ac:cxnSpMkLst>
        </pc:cxnChg>
        <pc:cxnChg chg="add del">
          <ac:chgData name="Erisa Sadikllari" userId="68793ba7d241ef7d" providerId="LiveId" clId="{3DF9A878-B184-4F33-8625-B5ED8CEA45DE}" dt="2025-02-09T23:31:25.318" v="126" actId="700"/>
          <ac:cxnSpMkLst>
            <pc:docMk/>
            <pc:sldMk cId="1926243910" sldId="262"/>
            <ac:cxnSpMk id="24" creationId="{F64F9B95-9045-48D2-B9F3-2927E98F54AA}"/>
          </ac:cxnSpMkLst>
        </pc:cxnChg>
        <pc:cxnChg chg="add del">
          <ac:chgData name="Erisa Sadikllari" userId="68793ba7d241ef7d" providerId="LiveId" clId="{3DF9A878-B184-4F33-8625-B5ED8CEA45DE}" dt="2025-02-09T23:31:25.318" v="126" actId="700"/>
          <ac:cxnSpMkLst>
            <pc:docMk/>
            <pc:sldMk cId="1926243910" sldId="262"/>
            <ac:cxnSpMk id="26" creationId="{085AA86F-6A4D-4BCB-A045-D992CDC2959B}"/>
          </ac:cxnSpMkLst>
        </pc:cxnChg>
        <pc:cxnChg chg="add del">
          <ac:chgData name="Erisa Sadikllari" userId="68793ba7d241ef7d" providerId="LiveId" clId="{3DF9A878-B184-4F33-8625-B5ED8CEA45DE}" dt="2025-02-09T23:31:25.318" v="126" actId="700"/>
          <ac:cxnSpMkLst>
            <pc:docMk/>
            <pc:sldMk cId="1926243910" sldId="262"/>
            <ac:cxnSpMk id="30" creationId="{511FC409-B3C2-4F68-865C-C5333D6F2710}"/>
          </ac:cxnSpMkLst>
        </pc:cxnChg>
        <pc:cxnChg chg="add del">
          <ac:chgData name="Erisa Sadikllari" userId="68793ba7d241ef7d" providerId="LiveId" clId="{3DF9A878-B184-4F33-8625-B5ED8CEA45DE}" dt="2025-02-09T23:31:25.318" v="126" actId="700"/>
          <ac:cxnSpMkLst>
            <pc:docMk/>
            <pc:sldMk cId="1926243910" sldId="262"/>
            <ac:cxnSpMk id="32" creationId="{B810270D-76A7-44B3-9746-7EDF5788602E}"/>
          </ac:cxnSpMkLst>
        </pc:cxnChg>
      </pc:sldChg>
      <pc:sldChg chg="addSp delSp modSp new mod modClrScheme chgLayout">
        <pc:chgData name="Erisa Sadikllari" userId="68793ba7d241ef7d" providerId="LiveId" clId="{3DF9A878-B184-4F33-8625-B5ED8CEA45DE}" dt="2025-02-09T23:45:17.194" v="253" actId="255"/>
        <pc:sldMkLst>
          <pc:docMk/>
          <pc:sldMk cId="4169222056" sldId="263"/>
        </pc:sldMkLst>
        <pc:spChg chg="add del mod">
          <ac:chgData name="Erisa Sadikllari" userId="68793ba7d241ef7d" providerId="LiveId" clId="{3DF9A878-B184-4F33-8625-B5ED8CEA45DE}" dt="2025-02-09T23:36:02.342" v="156" actId="478"/>
          <ac:spMkLst>
            <pc:docMk/>
            <pc:sldMk cId="4169222056" sldId="263"/>
            <ac:spMk id="2" creationId="{553EBA14-C356-2FDD-7A75-D9391A308332}"/>
          </ac:spMkLst>
        </pc:spChg>
        <pc:spChg chg="add mod ord">
          <ac:chgData name="Erisa Sadikllari" userId="68793ba7d241ef7d" providerId="LiveId" clId="{3DF9A878-B184-4F33-8625-B5ED8CEA45DE}" dt="2025-02-09T23:45:17.194" v="253" actId="255"/>
          <ac:spMkLst>
            <pc:docMk/>
            <pc:sldMk cId="4169222056" sldId="263"/>
            <ac:spMk id="3" creationId="{BC6F61BF-E653-CE47-B0B6-D623F65762F5}"/>
          </ac:spMkLst>
        </pc:spChg>
        <pc:spChg chg="add del mod">
          <ac:chgData name="Erisa Sadikllari" userId="68793ba7d241ef7d" providerId="LiveId" clId="{3DF9A878-B184-4F33-8625-B5ED8CEA45DE}" dt="2025-02-09T23:36:54.518" v="169" actId="478"/>
          <ac:spMkLst>
            <pc:docMk/>
            <pc:sldMk cId="4169222056" sldId="263"/>
            <ac:spMk id="4" creationId="{2EFE39E7-5FD1-6262-F4D3-820206D0D51C}"/>
          </ac:spMkLst>
        </pc:spChg>
        <pc:spChg chg="add del mod ord">
          <ac:chgData name="Erisa Sadikllari" userId="68793ba7d241ef7d" providerId="LiveId" clId="{3DF9A878-B184-4F33-8625-B5ED8CEA45DE}" dt="2025-02-09T23:44:27.181" v="242" actId="478"/>
          <ac:spMkLst>
            <pc:docMk/>
            <pc:sldMk cId="4169222056" sldId="263"/>
            <ac:spMk id="8" creationId="{F70430EE-C569-3AEB-B07A-60D6A017FE00}"/>
          </ac:spMkLst>
        </pc:spChg>
        <pc:spChg chg="add del mod ord">
          <ac:chgData name="Erisa Sadikllari" userId="68793ba7d241ef7d" providerId="LiveId" clId="{3DF9A878-B184-4F33-8625-B5ED8CEA45DE}" dt="2025-02-09T23:44:06.837" v="238"/>
          <ac:spMkLst>
            <pc:docMk/>
            <pc:sldMk cId="4169222056" sldId="263"/>
            <ac:spMk id="9" creationId="{DBBAA548-3B77-E40D-C083-7EB81A52C4DA}"/>
          </ac:spMkLst>
        </pc:spChg>
        <pc:picChg chg="add del mod">
          <ac:chgData name="Erisa Sadikllari" userId="68793ba7d241ef7d" providerId="LiveId" clId="{3DF9A878-B184-4F33-8625-B5ED8CEA45DE}" dt="2025-02-09T23:36:46.194" v="167" actId="478"/>
          <ac:picMkLst>
            <pc:docMk/>
            <pc:sldMk cId="4169222056" sldId="263"/>
            <ac:picMk id="5" creationId="{0EA983B7-DC44-31E9-0BC1-D021AB1E0F0B}"/>
          </ac:picMkLst>
        </pc:picChg>
        <pc:picChg chg="add del mod">
          <ac:chgData name="Erisa Sadikllari" userId="68793ba7d241ef7d" providerId="LiveId" clId="{3DF9A878-B184-4F33-8625-B5ED8CEA45DE}" dt="2025-02-09T23:36:40.545" v="165" actId="478"/>
          <ac:picMkLst>
            <pc:docMk/>
            <pc:sldMk cId="4169222056" sldId="263"/>
            <ac:picMk id="6" creationId="{8DE0D56F-52EE-CA2B-3726-FD76FD3C15AB}"/>
          </ac:picMkLst>
        </pc:picChg>
        <pc:picChg chg="add del mod modCrop">
          <ac:chgData name="Erisa Sadikllari" userId="68793ba7d241ef7d" providerId="LiveId" clId="{3DF9A878-B184-4F33-8625-B5ED8CEA45DE}" dt="2025-02-09T23:44:04.835" v="237" actId="478"/>
          <ac:picMkLst>
            <pc:docMk/>
            <pc:sldMk cId="4169222056" sldId="263"/>
            <ac:picMk id="7" creationId="{8FE7543D-A72F-B106-C4E4-6CA11D222F31}"/>
          </ac:picMkLst>
        </pc:picChg>
        <pc:picChg chg="add mod modCrop">
          <ac:chgData name="Erisa Sadikllari" userId="68793ba7d241ef7d" providerId="LiveId" clId="{3DF9A878-B184-4F33-8625-B5ED8CEA45DE}" dt="2025-02-09T23:45:08.443" v="251" actId="1076"/>
          <ac:picMkLst>
            <pc:docMk/>
            <pc:sldMk cId="4169222056" sldId="263"/>
            <ac:picMk id="10" creationId="{55EAE209-F5C4-AEBA-73D1-E062C209AAB1}"/>
          </ac:picMkLst>
        </pc:picChg>
      </pc:sldChg>
      <pc:sldChg chg="addSp delSp modSp new mod setBg modClrScheme chgLayout">
        <pc:chgData name="Erisa Sadikllari" userId="68793ba7d241ef7d" providerId="LiveId" clId="{3DF9A878-B184-4F33-8625-B5ED8CEA45DE}" dt="2025-02-09T23:52:11.175" v="330" actId="12"/>
        <pc:sldMkLst>
          <pc:docMk/>
          <pc:sldMk cId="2144392024" sldId="264"/>
        </pc:sldMkLst>
        <pc:spChg chg="del mod ord">
          <ac:chgData name="Erisa Sadikllari" userId="68793ba7d241ef7d" providerId="LiveId" clId="{3DF9A878-B184-4F33-8625-B5ED8CEA45DE}" dt="2025-02-09T23:43:31.284" v="228" actId="700"/>
          <ac:spMkLst>
            <pc:docMk/>
            <pc:sldMk cId="2144392024" sldId="264"/>
            <ac:spMk id="2" creationId="{281911AB-D48C-958C-9370-34EDEFA629E4}"/>
          </ac:spMkLst>
        </pc:spChg>
        <pc:spChg chg="del mod ord">
          <ac:chgData name="Erisa Sadikllari" userId="68793ba7d241ef7d" providerId="LiveId" clId="{3DF9A878-B184-4F33-8625-B5ED8CEA45DE}" dt="2025-02-09T23:43:31.284" v="228" actId="700"/>
          <ac:spMkLst>
            <pc:docMk/>
            <pc:sldMk cId="2144392024" sldId="264"/>
            <ac:spMk id="3" creationId="{02ABCB91-9D38-F514-EB2A-52A40532055A}"/>
          </ac:spMkLst>
        </pc:spChg>
        <pc:spChg chg="del mod ord">
          <ac:chgData name="Erisa Sadikllari" userId="68793ba7d241ef7d" providerId="LiveId" clId="{3DF9A878-B184-4F33-8625-B5ED8CEA45DE}" dt="2025-02-09T23:43:31.284" v="228" actId="700"/>
          <ac:spMkLst>
            <pc:docMk/>
            <pc:sldMk cId="2144392024" sldId="264"/>
            <ac:spMk id="4" creationId="{D6005854-0A62-0F96-13BC-C3D7189DFB5D}"/>
          </ac:spMkLst>
        </pc:spChg>
        <pc:spChg chg="add mod ord">
          <ac:chgData name="Erisa Sadikllari" userId="68793ba7d241ef7d" providerId="LiveId" clId="{3DF9A878-B184-4F33-8625-B5ED8CEA45DE}" dt="2025-02-09T23:47:41.087" v="266" actId="26606"/>
          <ac:spMkLst>
            <pc:docMk/>
            <pc:sldMk cId="2144392024" sldId="264"/>
            <ac:spMk id="5" creationId="{3B03CC77-CF10-D23A-6C39-D331170912AF}"/>
          </ac:spMkLst>
        </pc:spChg>
        <pc:spChg chg="add del mod ord">
          <ac:chgData name="Erisa Sadikllari" userId="68793ba7d241ef7d" providerId="LiveId" clId="{3DF9A878-B184-4F33-8625-B5ED8CEA45DE}" dt="2025-02-09T23:45:29.451" v="254"/>
          <ac:spMkLst>
            <pc:docMk/>
            <pc:sldMk cId="2144392024" sldId="264"/>
            <ac:spMk id="6" creationId="{85850DF9-BEB1-33C2-CFD8-AF8DC2AAAC5F}"/>
          </ac:spMkLst>
        </pc:spChg>
        <pc:spChg chg="add mod ord">
          <ac:chgData name="Erisa Sadikllari" userId="68793ba7d241ef7d" providerId="LiveId" clId="{3DF9A878-B184-4F33-8625-B5ED8CEA45DE}" dt="2025-02-09T23:52:11.175" v="330" actId="12"/>
          <ac:spMkLst>
            <pc:docMk/>
            <pc:sldMk cId="2144392024" sldId="264"/>
            <ac:spMk id="7" creationId="{6503FCDF-08E0-9E30-E87D-35D2F9986778}"/>
          </ac:spMkLst>
        </pc:spChg>
        <pc:spChg chg="add del">
          <ac:chgData name="Erisa Sadikllari" userId="68793ba7d241ef7d" providerId="LiveId" clId="{3DF9A878-B184-4F33-8625-B5ED8CEA45DE}" dt="2025-02-09T23:46:51.942" v="260" actId="26606"/>
          <ac:spMkLst>
            <pc:docMk/>
            <pc:sldMk cId="2144392024" sldId="264"/>
            <ac:spMk id="17" creationId="{E49D7415-2F11-44C2-B6AA-13A25B6814B9}"/>
          </ac:spMkLst>
        </pc:spChg>
        <pc:spChg chg="add del">
          <ac:chgData name="Erisa Sadikllari" userId="68793ba7d241ef7d" providerId="LiveId" clId="{3DF9A878-B184-4F33-8625-B5ED8CEA45DE}" dt="2025-02-09T23:47:41.087" v="266" actId="26606"/>
          <ac:spMkLst>
            <pc:docMk/>
            <pc:sldMk cId="2144392024" sldId="264"/>
            <ac:spMk id="30" creationId="{E49D7415-2F11-44C2-B6AA-13A25B6814B9}"/>
          </ac:spMkLst>
        </pc:spChg>
        <pc:spChg chg="add del">
          <ac:chgData name="Erisa Sadikllari" userId="68793ba7d241ef7d" providerId="LiveId" clId="{3DF9A878-B184-4F33-8625-B5ED8CEA45DE}" dt="2025-02-09T23:48:39.060" v="282" actId="26606"/>
          <ac:spMkLst>
            <pc:docMk/>
            <pc:sldMk cId="2144392024" sldId="264"/>
            <ac:spMk id="43" creationId="{E49D7415-2F11-44C2-B6AA-13A25B6814B9}"/>
          </ac:spMkLst>
        </pc:spChg>
        <pc:spChg chg="add">
          <ac:chgData name="Erisa Sadikllari" userId="68793ba7d241ef7d" providerId="LiveId" clId="{3DF9A878-B184-4F33-8625-B5ED8CEA45DE}" dt="2025-02-09T23:48:39.060" v="282" actId="26606"/>
          <ac:spMkLst>
            <pc:docMk/>
            <pc:sldMk cId="2144392024" sldId="264"/>
            <ac:spMk id="54" creationId="{E49D7415-2F11-44C2-B6AA-13A25B6814B9}"/>
          </ac:spMkLst>
        </pc:spChg>
        <pc:picChg chg="add mod">
          <ac:chgData name="Erisa Sadikllari" userId="68793ba7d241ef7d" providerId="LiveId" clId="{3DF9A878-B184-4F33-8625-B5ED8CEA45DE}" dt="2025-02-09T23:49:04.384" v="285" actId="1076"/>
          <ac:picMkLst>
            <pc:docMk/>
            <pc:sldMk cId="2144392024" sldId="264"/>
            <ac:picMk id="8" creationId="{9152FE14-C093-4555-A818-3C1A46FCB0E4}"/>
          </ac:picMkLst>
        </pc:picChg>
        <pc:cxnChg chg="add del">
          <ac:chgData name="Erisa Sadikllari" userId="68793ba7d241ef7d" providerId="LiveId" clId="{3DF9A878-B184-4F33-8625-B5ED8CEA45DE}" dt="2025-02-09T23:46:51.942" v="260" actId="26606"/>
          <ac:cxnSpMkLst>
            <pc:docMk/>
            <pc:sldMk cId="2144392024" sldId="264"/>
            <ac:cxnSpMk id="13" creationId="{F64F9B95-9045-48D2-B9F3-2927E98F54AA}"/>
          </ac:cxnSpMkLst>
        </pc:cxnChg>
        <pc:cxnChg chg="add">
          <ac:chgData name="Erisa Sadikllari" userId="68793ba7d241ef7d" providerId="LiveId" clId="{3DF9A878-B184-4F33-8625-B5ED8CEA45DE}" dt="2025-02-09T23:45:39.876" v="255" actId="26606"/>
          <ac:cxnSpMkLst>
            <pc:docMk/>
            <pc:sldMk cId="2144392024" sldId="264"/>
            <ac:cxnSpMk id="15" creationId="{085AA86F-6A4D-4BCB-A045-D992CDC2959B}"/>
          </ac:cxnSpMkLst>
        </pc:cxnChg>
        <pc:cxnChg chg="add">
          <ac:chgData name="Erisa Sadikllari" userId="68793ba7d241ef7d" providerId="LiveId" clId="{3DF9A878-B184-4F33-8625-B5ED8CEA45DE}" dt="2025-02-09T23:45:39.876" v="255" actId="26606"/>
          <ac:cxnSpMkLst>
            <pc:docMk/>
            <pc:sldMk cId="2144392024" sldId="264"/>
            <ac:cxnSpMk id="19" creationId="{8E813B4C-6731-0B72-5252-A79AB0E20B58}"/>
          </ac:cxnSpMkLst>
        </pc:cxnChg>
        <pc:cxnChg chg="add del">
          <ac:chgData name="Erisa Sadikllari" userId="68793ba7d241ef7d" providerId="LiveId" clId="{3DF9A878-B184-4F33-8625-B5ED8CEA45DE}" dt="2025-02-09T23:46:51.942" v="260" actId="26606"/>
          <ac:cxnSpMkLst>
            <pc:docMk/>
            <pc:sldMk cId="2144392024" sldId="264"/>
            <ac:cxnSpMk id="21" creationId="{6E0E8146-6E65-2E6C-0C86-547E3C925406}"/>
          </ac:cxnSpMkLst>
        </pc:cxnChg>
        <pc:cxnChg chg="add del">
          <ac:chgData name="Erisa Sadikllari" userId="68793ba7d241ef7d" providerId="LiveId" clId="{3DF9A878-B184-4F33-8625-B5ED8CEA45DE}" dt="2025-02-09T23:47:41.087" v="266" actId="26606"/>
          <ac:cxnSpMkLst>
            <pc:docMk/>
            <pc:sldMk cId="2144392024" sldId="264"/>
            <ac:cxnSpMk id="28" creationId="{085AA86F-6A4D-4BCB-A045-D992CDC2959B}"/>
          </ac:cxnSpMkLst>
        </pc:cxnChg>
        <pc:cxnChg chg="add del">
          <ac:chgData name="Erisa Sadikllari" userId="68793ba7d241ef7d" providerId="LiveId" clId="{3DF9A878-B184-4F33-8625-B5ED8CEA45DE}" dt="2025-02-09T23:47:41.087" v="266" actId="26606"/>
          <ac:cxnSpMkLst>
            <pc:docMk/>
            <pc:sldMk cId="2144392024" sldId="264"/>
            <ac:cxnSpMk id="32" creationId="{D2E57F3D-33BE-4306-87E6-245763719516}"/>
          </ac:cxnSpMkLst>
        </pc:cxnChg>
        <pc:cxnChg chg="add del">
          <ac:chgData name="Erisa Sadikllari" userId="68793ba7d241ef7d" providerId="LiveId" clId="{3DF9A878-B184-4F33-8625-B5ED8CEA45DE}" dt="2025-02-09T23:47:41.087" v="266" actId="26606"/>
          <ac:cxnSpMkLst>
            <pc:docMk/>
            <pc:sldMk cId="2144392024" sldId="264"/>
            <ac:cxnSpMk id="34" creationId="{8E0104E4-99BC-494F-8342-F250828E574F}"/>
          </ac:cxnSpMkLst>
        </pc:cxnChg>
        <pc:cxnChg chg="add del">
          <ac:chgData name="Erisa Sadikllari" userId="68793ba7d241ef7d" providerId="LiveId" clId="{3DF9A878-B184-4F33-8625-B5ED8CEA45DE}" dt="2025-02-09T23:48:39.060" v="282" actId="26606"/>
          <ac:cxnSpMkLst>
            <pc:docMk/>
            <pc:sldMk cId="2144392024" sldId="264"/>
            <ac:cxnSpMk id="39" creationId="{F64F9B95-9045-48D2-B9F3-2927E98F54AA}"/>
          </ac:cxnSpMkLst>
        </pc:cxnChg>
        <pc:cxnChg chg="del">
          <ac:chgData name="Erisa Sadikllari" userId="68793ba7d241ef7d" providerId="LiveId" clId="{3DF9A878-B184-4F33-8625-B5ED8CEA45DE}" dt="2025-02-09T23:48:39.060" v="282" actId="26606"/>
          <ac:cxnSpMkLst>
            <pc:docMk/>
            <pc:sldMk cId="2144392024" sldId="264"/>
            <ac:cxnSpMk id="41" creationId="{085AA86F-6A4D-4BCB-A045-D992CDC2959B}"/>
          </ac:cxnSpMkLst>
        </pc:cxnChg>
        <pc:cxnChg chg="add del">
          <ac:chgData name="Erisa Sadikllari" userId="68793ba7d241ef7d" providerId="LiveId" clId="{3DF9A878-B184-4F33-8625-B5ED8CEA45DE}" dt="2025-02-09T23:48:39.060" v="282" actId="26606"/>
          <ac:cxnSpMkLst>
            <pc:docMk/>
            <pc:sldMk cId="2144392024" sldId="264"/>
            <ac:cxnSpMk id="45" creationId="{7D3DF08D-8EDA-0FB3-59D9-B692F2ADD1EA}"/>
          </ac:cxnSpMkLst>
        </pc:cxnChg>
        <pc:cxnChg chg="add">
          <ac:chgData name="Erisa Sadikllari" userId="68793ba7d241ef7d" providerId="LiveId" clId="{3DF9A878-B184-4F33-8625-B5ED8CEA45DE}" dt="2025-02-09T23:48:39.060" v="282" actId="26606"/>
          <ac:cxnSpMkLst>
            <pc:docMk/>
            <pc:sldMk cId="2144392024" sldId="264"/>
            <ac:cxnSpMk id="50" creationId="{F64F9B95-9045-48D2-B9F3-2927E98F54AA}"/>
          </ac:cxnSpMkLst>
        </pc:cxnChg>
        <pc:cxnChg chg="add">
          <ac:chgData name="Erisa Sadikllari" userId="68793ba7d241ef7d" providerId="LiveId" clId="{3DF9A878-B184-4F33-8625-B5ED8CEA45DE}" dt="2025-02-09T23:48:39.060" v="282" actId="26606"/>
          <ac:cxnSpMkLst>
            <pc:docMk/>
            <pc:sldMk cId="2144392024" sldId="264"/>
            <ac:cxnSpMk id="52" creationId="{085AA86F-6A4D-4BCB-A045-D992CDC2959B}"/>
          </ac:cxnSpMkLst>
        </pc:cxnChg>
        <pc:cxnChg chg="add">
          <ac:chgData name="Erisa Sadikllari" userId="68793ba7d241ef7d" providerId="LiveId" clId="{3DF9A878-B184-4F33-8625-B5ED8CEA45DE}" dt="2025-02-09T23:48:39.060" v="282" actId="26606"/>
          <ac:cxnSpMkLst>
            <pc:docMk/>
            <pc:sldMk cId="2144392024" sldId="264"/>
            <ac:cxnSpMk id="56" creationId="{7D3DF08D-8EDA-0FB3-59D9-B692F2ADD1EA}"/>
          </ac:cxnSpMkLst>
        </pc:cxnChg>
      </pc:sldChg>
      <pc:sldChg chg="addSp delSp modSp new mod setBg modClrScheme chgLayout">
        <pc:chgData name="Erisa Sadikllari" userId="68793ba7d241ef7d" providerId="LiveId" clId="{3DF9A878-B184-4F33-8625-B5ED8CEA45DE}" dt="2025-02-09T23:57:42.622" v="361" actId="255"/>
        <pc:sldMkLst>
          <pc:docMk/>
          <pc:sldMk cId="2825223641" sldId="265"/>
        </pc:sldMkLst>
        <pc:spChg chg="del mod ord">
          <ac:chgData name="Erisa Sadikllari" userId="68793ba7d241ef7d" providerId="LiveId" clId="{3DF9A878-B184-4F33-8625-B5ED8CEA45DE}" dt="2025-02-09T23:53:11.303" v="332" actId="700"/>
          <ac:spMkLst>
            <pc:docMk/>
            <pc:sldMk cId="2825223641" sldId="265"/>
            <ac:spMk id="2" creationId="{0A85EE68-D0BD-B046-AFAC-65849D04E018}"/>
          </ac:spMkLst>
        </pc:spChg>
        <pc:spChg chg="del mod ord">
          <ac:chgData name="Erisa Sadikllari" userId="68793ba7d241ef7d" providerId="LiveId" clId="{3DF9A878-B184-4F33-8625-B5ED8CEA45DE}" dt="2025-02-09T23:53:11.303" v="332" actId="700"/>
          <ac:spMkLst>
            <pc:docMk/>
            <pc:sldMk cId="2825223641" sldId="265"/>
            <ac:spMk id="3" creationId="{3D50B812-2C36-8D99-4A67-798A9D315C60}"/>
          </ac:spMkLst>
        </pc:spChg>
        <pc:spChg chg="del">
          <ac:chgData name="Erisa Sadikllari" userId="68793ba7d241ef7d" providerId="LiveId" clId="{3DF9A878-B184-4F33-8625-B5ED8CEA45DE}" dt="2025-02-09T23:53:11.303" v="332" actId="700"/>
          <ac:spMkLst>
            <pc:docMk/>
            <pc:sldMk cId="2825223641" sldId="265"/>
            <ac:spMk id="4" creationId="{25609A55-D77C-E7E1-6FF1-6D2928449A56}"/>
          </ac:spMkLst>
        </pc:spChg>
        <pc:spChg chg="add mod ord">
          <ac:chgData name="Erisa Sadikllari" userId="68793ba7d241ef7d" providerId="LiveId" clId="{3DF9A878-B184-4F33-8625-B5ED8CEA45DE}" dt="2025-02-09T23:57:07.558" v="357" actId="1076"/>
          <ac:spMkLst>
            <pc:docMk/>
            <pc:sldMk cId="2825223641" sldId="265"/>
            <ac:spMk id="5" creationId="{0DCAC0F5-A974-FD47-2BA2-8BB86447BCE6}"/>
          </ac:spMkLst>
        </pc:spChg>
        <pc:spChg chg="add mod ord">
          <ac:chgData name="Erisa Sadikllari" userId="68793ba7d241ef7d" providerId="LiveId" clId="{3DF9A878-B184-4F33-8625-B5ED8CEA45DE}" dt="2025-02-09T23:57:42.622" v="361" actId="255"/>
          <ac:spMkLst>
            <pc:docMk/>
            <pc:sldMk cId="2825223641" sldId="265"/>
            <ac:spMk id="6" creationId="{ECB026BD-F1D9-3685-4028-7ADA23919157}"/>
          </ac:spMkLst>
        </pc:spChg>
        <pc:spChg chg="add del">
          <ac:chgData name="Erisa Sadikllari" userId="68793ba7d241ef7d" providerId="LiveId" clId="{3DF9A878-B184-4F33-8625-B5ED8CEA45DE}" dt="2025-02-09T23:55:13.280" v="342" actId="26606"/>
          <ac:spMkLst>
            <pc:docMk/>
            <pc:sldMk cId="2825223641" sldId="265"/>
            <ac:spMk id="12" creationId="{E49D7415-2F11-44C2-B6AA-13A25B6814B9}"/>
          </ac:spMkLst>
        </pc:spChg>
        <pc:spChg chg="add">
          <ac:chgData name="Erisa Sadikllari" userId="68793ba7d241ef7d" providerId="LiveId" clId="{3DF9A878-B184-4F33-8625-B5ED8CEA45DE}" dt="2025-02-09T23:55:13.292" v="343" actId="26606"/>
          <ac:spMkLst>
            <pc:docMk/>
            <pc:sldMk cId="2825223641" sldId="265"/>
            <ac:spMk id="16" creationId="{E49D7415-2F11-44C2-B6AA-13A25B6814B9}"/>
          </ac:spMkLst>
        </pc:spChg>
        <pc:picChg chg="add mod ord">
          <ac:chgData name="Erisa Sadikllari" userId="68793ba7d241ef7d" providerId="LiveId" clId="{3DF9A878-B184-4F33-8625-B5ED8CEA45DE}" dt="2025-02-09T23:55:24.756" v="345" actId="1076"/>
          <ac:picMkLst>
            <pc:docMk/>
            <pc:sldMk cId="2825223641" sldId="265"/>
            <ac:picMk id="7" creationId="{AE987B3F-50CE-E6AC-39FD-6D3C61864D16}"/>
          </ac:picMkLst>
        </pc:picChg>
        <pc:cxnChg chg="add del">
          <ac:chgData name="Erisa Sadikllari" userId="68793ba7d241ef7d" providerId="LiveId" clId="{3DF9A878-B184-4F33-8625-B5ED8CEA45DE}" dt="2025-02-09T23:55:13.280" v="342" actId="26606"/>
          <ac:cxnSpMkLst>
            <pc:docMk/>
            <pc:sldMk cId="2825223641" sldId="265"/>
            <ac:cxnSpMk id="14" creationId="{40ADC89C-EB4E-4AA5-ABBD-448BEC5FA3C4}"/>
          </ac:cxnSpMkLst>
        </pc:cxnChg>
        <pc:cxnChg chg="add">
          <ac:chgData name="Erisa Sadikllari" userId="68793ba7d241ef7d" providerId="LiveId" clId="{3DF9A878-B184-4F33-8625-B5ED8CEA45DE}" dt="2025-02-09T23:55:13.292" v="343" actId="26606"/>
          <ac:cxnSpMkLst>
            <pc:docMk/>
            <pc:sldMk cId="2825223641" sldId="265"/>
            <ac:cxnSpMk id="17" creationId="{7D3DF08D-8EDA-0FB3-59D9-B692F2ADD1EA}"/>
          </ac:cxnSpMkLst>
        </pc:cxnChg>
      </pc:sldChg>
      <pc:sldChg chg="addSp delSp modSp new mod setBg modClrScheme delDesignElem chgLayout">
        <pc:chgData name="Erisa Sadikllari" userId="68793ba7d241ef7d" providerId="LiveId" clId="{3DF9A878-B184-4F33-8625-B5ED8CEA45DE}" dt="2025-02-10T00:10:33.400" v="484" actId="255"/>
        <pc:sldMkLst>
          <pc:docMk/>
          <pc:sldMk cId="2521501514" sldId="266"/>
        </pc:sldMkLst>
        <pc:spChg chg="mod ord">
          <ac:chgData name="Erisa Sadikllari" userId="68793ba7d241ef7d" providerId="LiveId" clId="{3DF9A878-B184-4F33-8625-B5ED8CEA45DE}" dt="2025-02-10T00:08:13.714" v="462" actId="26606"/>
          <ac:spMkLst>
            <pc:docMk/>
            <pc:sldMk cId="2521501514" sldId="266"/>
            <ac:spMk id="2" creationId="{2C6A70D6-8F74-4E71-8C09-B4577FD142C4}"/>
          </ac:spMkLst>
        </pc:spChg>
        <pc:spChg chg="add del">
          <ac:chgData name="Erisa Sadikllari" userId="68793ba7d241ef7d" providerId="LiveId" clId="{3DF9A878-B184-4F33-8625-B5ED8CEA45DE}" dt="2025-02-09T23:59:03.632" v="375"/>
          <ac:spMkLst>
            <pc:docMk/>
            <pc:sldMk cId="2521501514" sldId="266"/>
            <ac:spMk id="3" creationId="{8DC30FAF-CC03-D9D6-66EC-36C0809A861A}"/>
          </ac:spMkLst>
        </pc:spChg>
        <pc:spChg chg="add">
          <ac:chgData name="Erisa Sadikllari" userId="68793ba7d241ef7d" providerId="LiveId" clId="{3DF9A878-B184-4F33-8625-B5ED8CEA45DE}" dt="2025-02-09T23:58:37.823" v="370"/>
          <ac:spMkLst>
            <pc:docMk/>
            <pc:sldMk cId="2521501514" sldId="266"/>
            <ac:spMk id="4" creationId="{3509E301-34DD-04F7-ABCC-D9C65269D698}"/>
          </ac:spMkLst>
        </pc:spChg>
        <pc:spChg chg="add">
          <ac:chgData name="Erisa Sadikllari" userId="68793ba7d241ef7d" providerId="LiveId" clId="{3DF9A878-B184-4F33-8625-B5ED8CEA45DE}" dt="2025-02-09T23:58:37.823" v="370"/>
          <ac:spMkLst>
            <pc:docMk/>
            <pc:sldMk cId="2521501514" sldId="266"/>
            <ac:spMk id="5" creationId="{F6FE61FA-D6FE-490F-BA22-51191B9202AC}"/>
          </ac:spMkLst>
        </pc:spChg>
        <pc:spChg chg="add del mod">
          <ac:chgData name="Erisa Sadikllari" userId="68793ba7d241ef7d" providerId="LiveId" clId="{3DF9A878-B184-4F33-8625-B5ED8CEA45DE}" dt="2025-02-09T23:58:53.456" v="374"/>
          <ac:spMkLst>
            <pc:docMk/>
            <pc:sldMk cId="2521501514" sldId="266"/>
            <ac:spMk id="6" creationId="{DA83FF2D-0DD4-CF1B-C0BE-6254EEE6FC1C}"/>
          </ac:spMkLst>
        </pc:spChg>
        <pc:spChg chg="add del mod">
          <ac:chgData name="Erisa Sadikllari" userId="68793ba7d241ef7d" providerId="LiveId" clId="{3DF9A878-B184-4F33-8625-B5ED8CEA45DE}" dt="2025-02-09T23:58:53.456" v="374"/>
          <ac:spMkLst>
            <pc:docMk/>
            <pc:sldMk cId="2521501514" sldId="266"/>
            <ac:spMk id="7" creationId="{450F3D4F-F0C9-B302-A4BB-0C47B6997B9A}"/>
          </ac:spMkLst>
        </pc:spChg>
        <pc:spChg chg="add del mod ord">
          <ac:chgData name="Erisa Sadikllari" userId="68793ba7d241ef7d" providerId="LiveId" clId="{3DF9A878-B184-4F33-8625-B5ED8CEA45DE}" dt="2025-02-10T00:07:34.300" v="458"/>
          <ac:spMkLst>
            <pc:docMk/>
            <pc:sldMk cId="2521501514" sldId="266"/>
            <ac:spMk id="9" creationId="{2EEFEA37-777D-CFFC-A067-A4F3B8628A26}"/>
          </ac:spMkLst>
        </pc:spChg>
        <pc:spChg chg="add mod ord">
          <ac:chgData name="Erisa Sadikllari" userId="68793ba7d241ef7d" providerId="LiveId" clId="{3DF9A878-B184-4F33-8625-B5ED8CEA45DE}" dt="2025-02-10T00:10:33.400" v="484" actId="255"/>
          <ac:spMkLst>
            <pc:docMk/>
            <pc:sldMk cId="2521501514" sldId="266"/>
            <ac:spMk id="12" creationId="{ED5205C7-C81F-5D8F-7516-F60023C25BF2}"/>
          </ac:spMkLst>
        </pc:spChg>
        <pc:spChg chg="add del">
          <ac:chgData name="Erisa Sadikllari" userId="68793ba7d241ef7d" providerId="LiveId" clId="{3DF9A878-B184-4F33-8625-B5ED8CEA45DE}" dt="2025-02-10T00:04:35.200" v="437" actId="700"/>
          <ac:spMkLst>
            <pc:docMk/>
            <pc:sldMk cId="2521501514" sldId="266"/>
            <ac:spMk id="15" creationId="{E49D7415-2F11-44C2-B6AA-13A25B6814B9}"/>
          </ac:spMkLst>
        </pc:spChg>
        <pc:spChg chg="add del">
          <ac:chgData name="Erisa Sadikllari" userId="68793ba7d241ef7d" providerId="LiveId" clId="{3DF9A878-B184-4F33-8625-B5ED8CEA45DE}" dt="2025-02-10T00:08:13.714" v="462" actId="26606"/>
          <ac:spMkLst>
            <pc:docMk/>
            <pc:sldMk cId="2521501514" sldId="266"/>
            <ac:spMk id="21" creationId="{E49D7415-2F11-44C2-B6AA-13A25B6814B9}"/>
          </ac:spMkLst>
        </pc:spChg>
        <pc:spChg chg="add">
          <ac:chgData name="Erisa Sadikllari" userId="68793ba7d241ef7d" providerId="LiveId" clId="{3DF9A878-B184-4F33-8625-B5ED8CEA45DE}" dt="2025-02-10T00:08:13.714" v="462" actId="26606"/>
          <ac:spMkLst>
            <pc:docMk/>
            <pc:sldMk cId="2521501514" sldId="266"/>
            <ac:spMk id="34" creationId="{E49D7415-2F11-44C2-B6AA-13A25B6814B9}"/>
          </ac:spMkLst>
        </pc:spChg>
        <pc:picChg chg="add del mod">
          <ac:chgData name="Erisa Sadikllari" userId="68793ba7d241ef7d" providerId="LiveId" clId="{3DF9A878-B184-4F33-8625-B5ED8CEA45DE}" dt="2025-02-10T00:07:26.770" v="457" actId="478"/>
          <ac:picMkLst>
            <pc:docMk/>
            <pc:sldMk cId="2521501514" sldId="266"/>
            <ac:picMk id="8" creationId="{DF7C3652-C1EA-3CF3-4693-63CCFF760BE3}"/>
          </ac:picMkLst>
        </pc:picChg>
        <pc:picChg chg="add mod ord">
          <ac:chgData name="Erisa Sadikllari" userId="68793ba7d241ef7d" providerId="LiveId" clId="{3DF9A878-B184-4F33-8625-B5ED8CEA45DE}" dt="2025-02-10T00:09:47.614" v="480" actId="14100"/>
          <ac:picMkLst>
            <pc:docMk/>
            <pc:sldMk cId="2521501514" sldId="266"/>
            <ac:picMk id="10" creationId="{1CB7D127-7234-4629-1636-A57EF26171A0}"/>
          </ac:picMkLst>
        </pc:picChg>
        <pc:picChg chg="add">
          <ac:chgData name="Erisa Sadikllari" userId="68793ba7d241ef7d" providerId="LiveId" clId="{3DF9A878-B184-4F33-8625-B5ED8CEA45DE}" dt="2025-02-09T23:58:37.823" v="370"/>
          <ac:picMkLst>
            <pc:docMk/>
            <pc:sldMk cId="2521501514" sldId="266"/>
            <ac:picMk id="1025" creationId="{E3DAB72F-EC34-2853-CC7A-9239771A828F}"/>
          </ac:picMkLst>
        </pc:picChg>
        <pc:picChg chg="add del mod">
          <ac:chgData name="Erisa Sadikllari" userId="68793ba7d241ef7d" providerId="LiveId" clId="{3DF9A878-B184-4F33-8625-B5ED8CEA45DE}" dt="2025-02-09T23:58:53.456" v="374"/>
          <ac:picMkLst>
            <pc:docMk/>
            <pc:sldMk cId="2521501514" sldId="266"/>
            <ac:picMk id="1028" creationId="{6955D668-2C72-7FA1-068D-D735358277D8}"/>
          </ac:picMkLst>
        </pc:picChg>
        <pc:cxnChg chg="add del">
          <ac:chgData name="Erisa Sadikllari" userId="68793ba7d241ef7d" providerId="LiveId" clId="{3DF9A878-B184-4F33-8625-B5ED8CEA45DE}" dt="2025-02-10T00:08:13.714" v="462" actId="26606"/>
          <ac:cxnSpMkLst>
            <pc:docMk/>
            <pc:sldMk cId="2521501514" sldId="266"/>
            <ac:cxnSpMk id="14" creationId="{F64F9B95-9045-48D2-B9F3-2927E98F54AA}"/>
          </ac:cxnSpMkLst>
        </pc:cxnChg>
        <pc:cxnChg chg="add del">
          <ac:chgData name="Erisa Sadikllari" userId="68793ba7d241ef7d" providerId="LiveId" clId="{3DF9A878-B184-4F33-8625-B5ED8CEA45DE}" dt="2025-02-10T00:04:35.200" v="437" actId="700"/>
          <ac:cxnSpMkLst>
            <pc:docMk/>
            <pc:sldMk cId="2521501514" sldId="266"/>
            <ac:cxnSpMk id="17" creationId="{4E495065-8864-87FB-2BCC-254769963EA4}"/>
          </ac:cxnSpMkLst>
        </pc:cxnChg>
        <pc:cxnChg chg="add del">
          <ac:chgData name="Erisa Sadikllari" userId="68793ba7d241ef7d" providerId="LiveId" clId="{3DF9A878-B184-4F33-8625-B5ED8CEA45DE}" dt="2025-02-10T00:08:13.714" v="462" actId="26606"/>
          <ac:cxnSpMkLst>
            <pc:docMk/>
            <pc:sldMk cId="2521501514" sldId="266"/>
            <ac:cxnSpMk id="19" creationId="{085AA86F-6A4D-4BCB-A045-D992CDC2959B}"/>
          </ac:cxnSpMkLst>
        </pc:cxnChg>
        <pc:cxnChg chg="add del">
          <ac:chgData name="Erisa Sadikllari" userId="68793ba7d241ef7d" providerId="LiveId" clId="{3DF9A878-B184-4F33-8625-B5ED8CEA45DE}" dt="2025-02-10T00:08:13.714" v="462" actId="26606"/>
          <ac:cxnSpMkLst>
            <pc:docMk/>
            <pc:sldMk cId="2521501514" sldId="266"/>
            <ac:cxnSpMk id="23" creationId="{A7C10D4C-8DED-200E-3237-3345F3F2A188}"/>
          </ac:cxnSpMkLst>
        </pc:cxnChg>
        <pc:cxnChg chg="add del">
          <ac:chgData name="Erisa Sadikllari" userId="68793ba7d241ef7d" providerId="LiveId" clId="{3DF9A878-B184-4F33-8625-B5ED8CEA45DE}" dt="2025-02-10T00:08:13.714" v="462" actId="26606"/>
          <ac:cxnSpMkLst>
            <pc:docMk/>
            <pc:sldMk cId="2521501514" sldId="266"/>
            <ac:cxnSpMk id="25" creationId="{E8F7F80F-9EDD-0EEA-B6D7-E116EBA4FAD2}"/>
          </ac:cxnSpMkLst>
        </pc:cxnChg>
        <pc:cxnChg chg="add">
          <ac:chgData name="Erisa Sadikllari" userId="68793ba7d241ef7d" providerId="LiveId" clId="{3DF9A878-B184-4F33-8625-B5ED8CEA45DE}" dt="2025-02-10T00:08:13.714" v="462" actId="26606"/>
          <ac:cxnSpMkLst>
            <pc:docMk/>
            <pc:sldMk cId="2521501514" sldId="266"/>
            <ac:cxnSpMk id="32" creationId="{085AA86F-6A4D-4BCB-A045-D992CDC2959B}"/>
          </ac:cxnSpMkLst>
        </pc:cxnChg>
      </pc:sldChg>
      <pc:sldChg chg="addSp delSp modSp new mod modClrScheme chgLayout">
        <pc:chgData name="Erisa Sadikllari" userId="68793ba7d241ef7d" providerId="LiveId" clId="{3DF9A878-B184-4F33-8625-B5ED8CEA45DE}" dt="2025-02-10T00:20:31.424" v="566" actId="255"/>
        <pc:sldMkLst>
          <pc:docMk/>
          <pc:sldMk cId="1432168447" sldId="267"/>
        </pc:sldMkLst>
        <pc:spChg chg="mod ord">
          <ac:chgData name="Erisa Sadikllari" userId="68793ba7d241ef7d" providerId="LiveId" clId="{3DF9A878-B184-4F33-8625-B5ED8CEA45DE}" dt="2025-02-10T00:19:43.800" v="536" actId="14100"/>
          <ac:spMkLst>
            <pc:docMk/>
            <pc:sldMk cId="1432168447" sldId="267"/>
            <ac:spMk id="2" creationId="{B43CDD97-63E9-F29B-AECE-86752188863A}"/>
          </ac:spMkLst>
        </pc:spChg>
        <pc:spChg chg="del mod ord">
          <ac:chgData name="Erisa Sadikllari" userId="68793ba7d241ef7d" providerId="LiveId" clId="{3DF9A878-B184-4F33-8625-B5ED8CEA45DE}" dt="2025-02-10T00:14:19.443" v="487" actId="700"/>
          <ac:spMkLst>
            <pc:docMk/>
            <pc:sldMk cId="1432168447" sldId="267"/>
            <ac:spMk id="3" creationId="{B6F86EAF-4278-30D3-E6D3-C9012FC958A9}"/>
          </ac:spMkLst>
        </pc:spChg>
        <pc:spChg chg="del">
          <ac:chgData name="Erisa Sadikllari" userId="68793ba7d241ef7d" providerId="LiveId" clId="{3DF9A878-B184-4F33-8625-B5ED8CEA45DE}" dt="2025-02-10T00:14:19.443" v="487" actId="700"/>
          <ac:spMkLst>
            <pc:docMk/>
            <pc:sldMk cId="1432168447" sldId="267"/>
            <ac:spMk id="4" creationId="{E4CDE871-FA14-A5A2-4B31-D62219A637DA}"/>
          </ac:spMkLst>
        </pc:spChg>
        <pc:spChg chg="add mod ord">
          <ac:chgData name="Erisa Sadikllari" userId="68793ba7d241ef7d" providerId="LiveId" clId="{3DF9A878-B184-4F33-8625-B5ED8CEA45DE}" dt="2025-02-10T00:20:31.424" v="566" actId="255"/>
          <ac:spMkLst>
            <pc:docMk/>
            <pc:sldMk cId="1432168447" sldId="267"/>
            <ac:spMk id="5" creationId="{BDD6E8CC-E709-4499-205A-BE3B36916241}"/>
          </ac:spMkLst>
        </pc:spChg>
      </pc:sldChg>
      <pc:sldChg chg="addSp delSp modSp new mod setBg modClrScheme chgLayout">
        <pc:chgData name="Erisa Sadikllari" userId="68793ba7d241ef7d" providerId="LiveId" clId="{3DF9A878-B184-4F33-8625-B5ED8CEA45DE}" dt="2025-02-10T00:16:14.115" v="517" actId="26606"/>
        <pc:sldMkLst>
          <pc:docMk/>
          <pc:sldMk cId="3023045374" sldId="268"/>
        </pc:sldMkLst>
        <pc:spChg chg="del mod ord">
          <ac:chgData name="Erisa Sadikllari" userId="68793ba7d241ef7d" providerId="LiveId" clId="{3DF9A878-B184-4F33-8625-B5ED8CEA45DE}" dt="2025-02-10T00:15:44.802" v="509" actId="700"/>
          <ac:spMkLst>
            <pc:docMk/>
            <pc:sldMk cId="3023045374" sldId="268"/>
            <ac:spMk id="2" creationId="{EECF7BA9-5CD5-9555-CCEA-933B6C73A149}"/>
          </ac:spMkLst>
        </pc:spChg>
        <pc:spChg chg="del mod ord">
          <ac:chgData name="Erisa Sadikllari" userId="68793ba7d241ef7d" providerId="LiveId" clId="{3DF9A878-B184-4F33-8625-B5ED8CEA45DE}" dt="2025-02-10T00:15:44.802" v="509" actId="700"/>
          <ac:spMkLst>
            <pc:docMk/>
            <pc:sldMk cId="3023045374" sldId="268"/>
            <ac:spMk id="3" creationId="{A53ED9AF-3082-11E4-6FC2-F29865BA3E7C}"/>
          </ac:spMkLst>
        </pc:spChg>
        <pc:spChg chg="del mod ord">
          <ac:chgData name="Erisa Sadikllari" userId="68793ba7d241ef7d" providerId="LiveId" clId="{3DF9A878-B184-4F33-8625-B5ED8CEA45DE}" dt="2025-02-10T00:15:44.802" v="509" actId="700"/>
          <ac:spMkLst>
            <pc:docMk/>
            <pc:sldMk cId="3023045374" sldId="268"/>
            <ac:spMk id="4" creationId="{94608F2C-477E-1DD0-C3F2-3D0E78293571}"/>
          </ac:spMkLst>
        </pc:spChg>
        <pc:spChg chg="add del mod ord">
          <ac:chgData name="Erisa Sadikllari" userId="68793ba7d241ef7d" providerId="LiveId" clId="{3DF9A878-B184-4F33-8625-B5ED8CEA45DE}" dt="2025-02-10T00:15:49.876" v="510" actId="700"/>
          <ac:spMkLst>
            <pc:docMk/>
            <pc:sldMk cId="3023045374" sldId="268"/>
            <ac:spMk id="5" creationId="{16D59A0D-A6AE-E468-832B-49CCD97DB4DF}"/>
          </ac:spMkLst>
        </pc:spChg>
        <pc:spChg chg="add del mod ord">
          <ac:chgData name="Erisa Sadikllari" userId="68793ba7d241ef7d" providerId="LiveId" clId="{3DF9A878-B184-4F33-8625-B5ED8CEA45DE}" dt="2025-02-10T00:15:49.876" v="510" actId="700"/>
          <ac:spMkLst>
            <pc:docMk/>
            <pc:sldMk cId="3023045374" sldId="268"/>
            <ac:spMk id="6" creationId="{F59C33AA-3CCF-54F4-EEF5-32E8C838849F}"/>
          </ac:spMkLst>
        </pc:spChg>
        <pc:spChg chg="add del mod ord">
          <ac:chgData name="Erisa Sadikllari" userId="68793ba7d241ef7d" providerId="LiveId" clId="{3DF9A878-B184-4F33-8625-B5ED8CEA45DE}" dt="2025-02-10T00:15:49.876" v="510" actId="700"/>
          <ac:spMkLst>
            <pc:docMk/>
            <pc:sldMk cId="3023045374" sldId="268"/>
            <ac:spMk id="7" creationId="{5F281AD1-35EC-F00D-7D9A-94A9A313B796}"/>
          </ac:spMkLst>
        </pc:spChg>
        <pc:spChg chg="add del">
          <ac:chgData name="Erisa Sadikllari" userId="68793ba7d241ef7d" providerId="LiveId" clId="{3DF9A878-B184-4F33-8625-B5ED8CEA45DE}" dt="2025-02-10T00:16:01.855" v="513" actId="26606"/>
          <ac:spMkLst>
            <pc:docMk/>
            <pc:sldMk cId="3023045374" sldId="268"/>
            <ac:spMk id="13" creationId="{479833C7-FDE4-4657-B0B1-32BE833C2489}"/>
          </ac:spMkLst>
        </pc:spChg>
        <pc:spChg chg="add del">
          <ac:chgData name="Erisa Sadikllari" userId="68793ba7d241ef7d" providerId="LiveId" clId="{3DF9A878-B184-4F33-8625-B5ED8CEA45DE}" dt="2025-02-10T00:16:01.855" v="513" actId="26606"/>
          <ac:spMkLst>
            <pc:docMk/>
            <pc:sldMk cId="3023045374" sldId="268"/>
            <ac:spMk id="15" creationId="{0ABE7C0B-A2D9-4202-A524-532DA2E2D582}"/>
          </ac:spMkLst>
        </pc:spChg>
        <pc:spChg chg="add del">
          <ac:chgData name="Erisa Sadikllari" userId="68793ba7d241ef7d" providerId="LiveId" clId="{3DF9A878-B184-4F33-8625-B5ED8CEA45DE}" dt="2025-02-10T00:16:14.115" v="517" actId="26606"/>
          <ac:spMkLst>
            <pc:docMk/>
            <pc:sldMk cId="3023045374" sldId="268"/>
            <ac:spMk id="17" creationId="{B9C0E6AB-EAB6-41E0-9D49-369643E873A7}"/>
          </ac:spMkLst>
        </pc:spChg>
        <pc:spChg chg="add del">
          <ac:chgData name="Erisa Sadikllari" userId="68793ba7d241ef7d" providerId="LiveId" clId="{3DF9A878-B184-4F33-8625-B5ED8CEA45DE}" dt="2025-02-10T00:16:14.111" v="516" actId="26606"/>
          <ac:spMkLst>
            <pc:docMk/>
            <pc:sldMk cId="3023045374" sldId="268"/>
            <ac:spMk id="22" creationId="{8C048611-791A-466A-A5C1-B0415D43DD81}"/>
          </ac:spMkLst>
        </pc:spChg>
        <pc:spChg chg="add del">
          <ac:chgData name="Erisa Sadikllari" userId="68793ba7d241ef7d" providerId="LiveId" clId="{3DF9A878-B184-4F33-8625-B5ED8CEA45DE}" dt="2025-02-10T00:16:14.111" v="516" actId="26606"/>
          <ac:spMkLst>
            <pc:docMk/>
            <pc:sldMk cId="3023045374" sldId="268"/>
            <ac:spMk id="24" creationId="{0ABE7C0B-A2D9-4202-A524-532DA2E2D582}"/>
          </ac:spMkLst>
        </pc:spChg>
        <pc:spChg chg="add">
          <ac:chgData name="Erisa Sadikllari" userId="68793ba7d241ef7d" providerId="LiveId" clId="{3DF9A878-B184-4F33-8625-B5ED8CEA45DE}" dt="2025-02-10T00:16:14.115" v="517" actId="26606"/>
          <ac:spMkLst>
            <pc:docMk/>
            <pc:sldMk cId="3023045374" sldId="268"/>
            <ac:spMk id="30" creationId="{B9C0E6AB-EAB6-41E0-9D49-369643E873A7}"/>
          </ac:spMkLst>
        </pc:spChg>
        <pc:picChg chg="add mod">
          <ac:chgData name="Erisa Sadikllari" userId="68793ba7d241ef7d" providerId="LiveId" clId="{3DF9A878-B184-4F33-8625-B5ED8CEA45DE}" dt="2025-02-10T00:16:14.115" v="517" actId="26606"/>
          <ac:picMkLst>
            <pc:docMk/>
            <pc:sldMk cId="3023045374" sldId="268"/>
            <ac:picMk id="8" creationId="{F370B1D0-5DE5-08F7-B728-ED2E3AE1968D}"/>
          </ac:picMkLst>
        </pc:picChg>
        <pc:cxnChg chg="add del">
          <ac:chgData name="Erisa Sadikllari" userId="68793ba7d241ef7d" providerId="LiveId" clId="{3DF9A878-B184-4F33-8625-B5ED8CEA45DE}" dt="2025-02-10T00:16:14.111" v="516" actId="26606"/>
          <ac:cxnSpMkLst>
            <pc:docMk/>
            <pc:sldMk cId="3023045374" sldId="268"/>
            <ac:cxnSpMk id="26" creationId="{DD0E884A-93C9-44E4-842F-5B6C251F8C7A}"/>
          </ac:cxnSpMkLst>
        </pc:cxnChg>
        <pc:cxnChg chg="add del">
          <ac:chgData name="Erisa Sadikllari" userId="68793ba7d241ef7d" providerId="LiveId" clId="{3DF9A878-B184-4F33-8625-B5ED8CEA45DE}" dt="2025-02-10T00:16:14.111" v="516" actId="26606"/>
          <ac:cxnSpMkLst>
            <pc:docMk/>
            <pc:sldMk cId="3023045374" sldId="268"/>
            <ac:cxnSpMk id="28" creationId="{D10EB31C-CD53-48C2-A9BE-DFB0681AE311}"/>
          </ac:cxnSpMkLst>
        </pc:cxnChg>
      </pc:sldChg>
      <pc:sldChg chg="addSp modSp new mod setBg">
        <pc:chgData name="Erisa Sadikllari" userId="68793ba7d241ef7d" providerId="LiveId" clId="{3DF9A878-B184-4F33-8625-B5ED8CEA45DE}" dt="2025-02-10T00:27:13.297" v="637" actId="1076"/>
        <pc:sldMkLst>
          <pc:docMk/>
          <pc:sldMk cId="4052766958" sldId="269"/>
        </pc:sldMkLst>
        <pc:spChg chg="mod">
          <ac:chgData name="Erisa Sadikllari" userId="68793ba7d241ef7d" providerId="LiveId" clId="{3DF9A878-B184-4F33-8625-B5ED8CEA45DE}" dt="2025-02-10T00:27:13.297" v="637" actId="1076"/>
          <ac:spMkLst>
            <pc:docMk/>
            <pc:sldMk cId="4052766958" sldId="269"/>
            <ac:spMk id="2" creationId="{E980A00F-A123-E832-CB74-9D9DE428C0C7}"/>
          </ac:spMkLst>
        </pc:spChg>
        <pc:spChg chg="mod ord">
          <ac:chgData name="Erisa Sadikllari" userId="68793ba7d241ef7d" providerId="LiveId" clId="{3DF9A878-B184-4F33-8625-B5ED8CEA45DE}" dt="2025-02-10T00:26:38.499" v="634" actId="20577"/>
          <ac:spMkLst>
            <pc:docMk/>
            <pc:sldMk cId="4052766958" sldId="269"/>
            <ac:spMk id="3" creationId="{9A32347B-23E2-ED8F-0D16-1BD1904D8DCF}"/>
          </ac:spMkLst>
        </pc:spChg>
        <pc:spChg chg="add">
          <ac:chgData name="Erisa Sadikllari" userId="68793ba7d241ef7d" providerId="LiveId" clId="{3DF9A878-B184-4F33-8625-B5ED8CEA45DE}" dt="2025-02-10T00:21:39.500" v="573" actId="26606"/>
          <ac:spMkLst>
            <pc:docMk/>
            <pc:sldMk cId="4052766958" sldId="269"/>
            <ac:spMk id="9" creationId="{E49D7415-2F11-44C2-B6AA-13A25B6814B9}"/>
          </ac:spMkLst>
        </pc:spChg>
        <pc:picChg chg="add mod">
          <ac:chgData name="Erisa Sadikllari" userId="68793ba7d241ef7d" providerId="LiveId" clId="{3DF9A878-B184-4F33-8625-B5ED8CEA45DE}" dt="2025-02-10T00:27:02.840" v="636" actId="1076"/>
          <ac:picMkLst>
            <pc:docMk/>
            <pc:sldMk cId="4052766958" sldId="269"/>
            <ac:picMk id="4" creationId="{EEEB7F00-C2FE-BA98-0F89-F76B422CF64A}"/>
          </ac:picMkLst>
        </pc:picChg>
        <pc:cxnChg chg="add">
          <ac:chgData name="Erisa Sadikllari" userId="68793ba7d241ef7d" providerId="LiveId" clId="{3DF9A878-B184-4F33-8625-B5ED8CEA45DE}" dt="2025-02-10T00:21:39.500" v="573" actId="26606"/>
          <ac:cxnSpMkLst>
            <pc:docMk/>
            <pc:sldMk cId="4052766958" sldId="269"/>
            <ac:cxnSpMk id="11" creationId="{7D3DF08D-8EDA-0FB3-59D9-B692F2ADD1EA}"/>
          </ac:cxnSpMkLst>
        </pc:cxnChg>
      </pc:sldChg>
      <pc:sldChg chg="addSp delSp modSp new mod setBg modClrScheme chgLayout">
        <pc:chgData name="Erisa Sadikllari" userId="68793ba7d241ef7d" providerId="LiveId" clId="{3DF9A878-B184-4F33-8625-B5ED8CEA45DE}" dt="2025-02-10T00:31:18.935" v="676" actId="20577"/>
        <pc:sldMkLst>
          <pc:docMk/>
          <pc:sldMk cId="3249081138" sldId="270"/>
        </pc:sldMkLst>
        <pc:spChg chg="del mod ord">
          <ac:chgData name="Erisa Sadikllari" userId="68793ba7d241ef7d" providerId="LiveId" clId="{3DF9A878-B184-4F33-8625-B5ED8CEA45DE}" dt="2025-02-10T00:27:44.353" v="639" actId="700"/>
          <ac:spMkLst>
            <pc:docMk/>
            <pc:sldMk cId="3249081138" sldId="270"/>
            <ac:spMk id="2" creationId="{A08495CF-0E5F-37D1-F690-0720D1FBF0CF}"/>
          </ac:spMkLst>
        </pc:spChg>
        <pc:spChg chg="del mod ord">
          <ac:chgData name="Erisa Sadikllari" userId="68793ba7d241ef7d" providerId="LiveId" clId="{3DF9A878-B184-4F33-8625-B5ED8CEA45DE}" dt="2025-02-10T00:27:44.353" v="639" actId="700"/>
          <ac:spMkLst>
            <pc:docMk/>
            <pc:sldMk cId="3249081138" sldId="270"/>
            <ac:spMk id="3" creationId="{5001C39B-137B-BE68-594B-84034BBFF35C}"/>
          </ac:spMkLst>
        </pc:spChg>
        <pc:spChg chg="add mod ord">
          <ac:chgData name="Erisa Sadikllari" userId="68793ba7d241ef7d" providerId="LiveId" clId="{3DF9A878-B184-4F33-8625-B5ED8CEA45DE}" dt="2025-02-10T00:29:06.791" v="654" actId="14100"/>
          <ac:spMkLst>
            <pc:docMk/>
            <pc:sldMk cId="3249081138" sldId="270"/>
            <ac:spMk id="4" creationId="{8D20FCD6-E95D-DC31-E1EF-21EF21857027}"/>
          </ac:spMkLst>
        </pc:spChg>
        <pc:spChg chg="add del mod ord">
          <ac:chgData name="Erisa Sadikllari" userId="68793ba7d241ef7d" providerId="LiveId" clId="{3DF9A878-B184-4F33-8625-B5ED8CEA45DE}" dt="2025-02-10T00:28:11.719" v="644"/>
          <ac:spMkLst>
            <pc:docMk/>
            <pc:sldMk cId="3249081138" sldId="270"/>
            <ac:spMk id="5" creationId="{E6902906-EA2C-CECB-9461-846E464E745F}"/>
          </ac:spMkLst>
        </pc:spChg>
        <pc:spChg chg="add mod ord">
          <ac:chgData name="Erisa Sadikllari" userId="68793ba7d241ef7d" providerId="LiveId" clId="{3DF9A878-B184-4F33-8625-B5ED8CEA45DE}" dt="2025-02-10T00:31:18.935" v="676" actId="20577"/>
          <ac:spMkLst>
            <pc:docMk/>
            <pc:sldMk cId="3249081138" sldId="270"/>
            <ac:spMk id="6" creationId="{537FC240-6900-0818-A147-F5FF076DE1CA}"/>
          </ac:spMkLst>
        </pc:spChg>
        <pc:spChg chg="add">
          <ac:chgData name="Erisa Sadikllari" userId="68793ba7d241ef7d" providerId="LiveId" clId="{3DF9A878-B184-4F33-8625-B5ED8CEA45DE}" dt="2025-02-10T00:28:24.365" v="645" actId="26606"/>
          <ac:spMkLst>
            <pc:docMk/>
            <pc:sldMk cId="3249081138" sldId="270"/>
            <ac:spMk id="16" creationId="{E49D7415-2F11-44C2-B6AA-13A25B6814B9}"/>
          </ac:spMkLst>
        </pc:spChg>
        <pc:picChg chg="add mod ord">
          <ac:chgData name="Erisa Sadikllari" userId="68793ba7d241ef7d" providerId="LiveId" clId="{3DF9A878-B184-4F33-8625-B5ED8CEA45DE}" dt="2025-02-10T00:30:41.279" v="668" actId="1076"/>
          <ac:picMkLst>
            <pc:docMk/>
            <pc:sldMk cId="3249081138" sldId="270"/>
            <ac:picMk id="7" creationId="{A81DCF87-D942-EB68-44E6-F424670893B3}"/>
          </ac:picMkLst>
        </pc:picChg>
        <pc:cxnChg chg="add">
          <ac:chgData name="Erisa Sadikllari" userId="68793ba7d241ef7d" providerId="LiveId" clId="{3DF9A878-B184-4F33-8625-B5ED8CEA45DE}" dt="2025-02-10T00:28:24.365" v="645" actId="26606"/>
          <ac:cxnSpMkLst>
            <pc:docMk/>
            <pc:sldMk cId="3249081138" sldId="270"/>
            <ac:cxnSpMk id="12" creationId="{F64F9B95-9045-48D2-B9F3-2927E98F54AA}"/>
          </ac:cxnSpMkLst>
        </pc:cxnChg>
        <pc:cxnChg chg="add">
          <ac:chgData name="Erisa Sadikllari" userId="68793ba7d241ef7d" providerId="LiveId" clId="{3DF9A878-B184-4F33-8625-B5ED8CEA45DE}" dt="2025-02-10T00:28:24.365" v="645" actId="26606"/>
          <ac:cxnSpMkLst>
            <pc:docMk/>
            <pc:sldMk cId="3249081138" sldId="270"/>
            <ac:cxnSpMk id="14" creationId="{085AA86F-6A4D-4BCB-A045-D992CDC2959B}"/>
          </ac:cxnSpMkLst>
        </pc:cxnChg>
        <pc:cxnChg chg="add">
          <ac:chgData name="Erisa Sadikllari" userId="68793ba7d241ef7d" providerId="LiveId" clId="{3DF9A878-B184-4F33-8625-B5ED8CEA45DE}" dt="2025-02-10T00:28:24.365" v="645" actId="26606"/>
          <ac:cxnSpMkLst>
            <pc:docMk/>
            <pc:sldMk cId="3249081138" sldId="270"/>
            <ac:cxnSpMk id="18" creationId="{8E0104E4-99BC-494F-8342-F250828E574F}"/>
          </ac:cxnSpMkLst>
        </pc:cxnChg>
      </pc:sldChg>
      <pc:sldChg chg="addSp delSp modSp new mod setBg chgLayout">
        <pc:chgData name="Erisa Sadikllari" userId="68793ba7d241ef7d" providerId="LiveId" clId="{3DF9A878-B184-4F33-8625-B5ED8CEA45DE}" dt="2025-02-10T00:34:08.042" v="739" actId="20577"/>
        <pc:sldMkLst>
          <pc:docMk/>
          <pc:sldMk cId="1292720574" sldId="271"/>
        </pc:sldMkLst>
        <pc:spChg chg="del">
          <ac:chgData name="Erisa Sadikllari" userId="68793ba7d241ef7d" providerId="LiveId" clId="{3DF9A878-B184-4F33-8625-B5ED8CEA45DE}" dt="2025-02-10T00:31:44.353" v="678" actId="700"/>
          <ac:spMkLst>
            <pc:docMk/>
            <pc:sldMk cId="1292720574" sldId="271"/>
            <ac:spMk id="2" creationId="{98473DC4-6B90-2686-6339-C16B27A0ED7C}"/>
          </ac:spMkLst>
        </pc:spChg>
        <pc:spChg chg="del">
          <ac:chgData name="Erisa Sadikllari" userId="68793ba7d241ef7d" providerId="LiveId" clId="{3DF9A878-B184-4F33-8625-B5ED8CEA45DE}" dt="2025-02-10T00:31:44.353" v="678" actId="700"/>
          <ac:spMkLst>
            <pc:docMk/>
            <pc:sldMk cId="1292720574" sldId="271"/>
            <ac:spMk id="3" creationId="{810BC0F9-D5C6-8D17-5E71-7A3FC841E57E}"/>
          </ac:spMkLst>
        </pc:spChg>
        <pc:spChg chg="del">
          <ac:chgData name="Erisa Sadikllari" userId="68793ba7d241ef7d" providerId="LiveId" clId="{3DF9A878-B184-4F33-8625-B5ED8CEA45DE}" dt="2025-02-10T00:31:44.353" v="678" actId="700"/>
          <ac:spMkLst>
            <pc:docMk/>
            <pc:sldMk cId="1292720574" sldId="271"/>
            <ac:spMk id="4" creationId="{B17981DE-0230-E2AE-F33D-B9EFE5E4F792}"/>
          </ac:spMkLst>
        </pc:spChg>
        <pc:spChg chg="add mod ord">
          <ac:chgData name="Erisa Sadikllari" userId="68793ba7d241ef7d" providerId="LiveId" clId="{3DF9A878-B184-4F33-8625-B5ED8CEA45DE}" dt="2025-02-10T00:33:02.669" v="692" actId="26606"/>
          <ac:spMkLst>
            <pc:docMk/>
            <pc:sldMk cId="1292720574" sldId="271"/>
            <ac:spMk id="5" creationId="{F7D53182-1055-4290-246E-A63653D62A54}"/>
          </ac:spMkLst>
        </pc:spChg>
        <pc:spChg chg="add mod ord">
          <ac:chgData name="Erisa Sadikllari" userId="68793ba7d241ef7d" providerId="LiveId" clId="{3DF9A878-B184-4F33-8625-B5ED8CEA45DE}" dt="2025-02-10T00:34:08.042" v="739" actId="20577"/>
          <ac:spMkLst>
            <pc:docMk/>
            <pc:sldMk cId="1292720574" sldId="271"/>
            <ac:spMk id="6" creationId="{18AD8979-F90A-3148-80B8-4101AADD305C}"/>
          </ac:spMkLst>
        </pc:spChg>
        <pc:spChg chg="add del mod ord">
          <ac:chgData name="Erisa Sadikllari" userId="68793ba7d241ef7d" providerId="LiveId" clId="{3DF9A878-B184-4F33-8625-B5ED8CEA45DE}" dt="2025-02-10T00:32:31.538" v="691" actId="478"/>
          <ac:spMkLst>
            <pc:docMk/>
            <pc:sldMk cId="1292720574" sldId="271"/>
            <ac:spMk id="7" creationId="{FE50BC78-339D-7C52-5A07-0B24FF9E74FA}"/>
          </ac:spMkLst>
        </pc:spChg>
        <pc:spChg chg="add">
          <ac:chgData name="Erisa Sadikllari" userId="68793ba7d241ef7d" providerId="LiveId" clId="{3DF9A878-B184-4F33-8625-B5ED8CEA45DE}" dt="2025-02-10T00:33:02.669" v="692" actId="26606"/>
          <ac:spMkLst>
            <pc:docMk/>
            <pc:sldMk cId="1292720574" sldId="271"/>
            <ac:spMk id="18" creationId="{E49D7415-2F11-44C2-B6AA-13A25B6814B9}"/>
          </ac:spMkLst>
        </pc:spChg>
        <pc:picChg chg="add del mod">
          <ac:chgData name="Erisa Sadikllari" userId="68793ba7d241ef7d" providerId="LiveId" clId="{3DF9A878-B184-4F33-8625-B5ED8CEA45DE}" dt="2025-02-10T00:32:11.409" v="687" actId="478"/>
          <ac:picMkLst>
            <pc:docMk/>
            <pc:sldMk cId="1292720574" sldId="271"/>
            <ac:picMk id="8" creationId="{6921D24B-E7FB-0665-22C8-35C827624A81}"/>
          </ac:picMkLst>
        </pc:picChg>
        <pc:picChg chg="add mod">
          <ac:chgData name="Erisa Sadikllari" userId="68793ba7d241ef7d" providerId="LiveId" clId="{3DF9A878-B184-4F33-8625-B5ED8CEA45DE}" dt="2025-02-10T00:33:08.757" v="695" actId="1076"/>
          <ac:picMkLst>
            <pc:docMk/>
            <pc:sldMk cId="1292720574" sldId="271"/>
            <ac:picMk id="9" creationId="{DF7FC89F-E962-435B-3E9C-908756E5FD1D}"/>
          </ac:picMkLst>
        </pc:picChg>
        <pc:cxnChg chg="add">
          <ac:chgData name="Erisa Sadikllari" userId="68793ba7d241ef7d" providerId="LiveId" clId="{3DF9A878-B184-4F33-8625-B5ED8CEA45DE}" dt="2025-02-10T00:33:02.669" v="692" actId="26606"/>
          <ac:cxnSpMkLst>
            <pc:docMk/>
            <pc:sldMk cId="1292720574" sldId="271"/>
            <ac:cxnSpMk id="14" creationId="{F64F9B95-9045-48D2-B9F3-2927E98F54AA}"/>
          </ac:cxnSpMkLst>
        </pc:cxnChg>
        <pc:cxnChg chg="add">
          <ac:chgData name="Erisa Sadikllari" userId="68793ba7d241ef7d" providerId="LiveId" clId="{3DF9A878-B184-4F33-8625-B5ED8CEA45DE}" dt="2025-02-10T00:33:02.669" v="692" actId="26606"/>
          <ac:cxnSpMkLst>
            <pc:docMk/>
            <pc:sldMk cId="1292720574" sldId="271"/>
            <ac:cxnSpMk id="16" creationId="{085AA86F-6A4D-4BCB-A045-D992CDC2959B}"/>
          </ac:cxnSpMkLst>
        </pc:cxnChg>
        <pc:cxnChg chg="add">
          <ac:chgData name="Erisa Sadikllari" userId="68793ba7d241ef7d" providerId="LiveId" clId="{3DF9A878-B184-4F33-8625-B5ED8CEA45DE}" dt="2025-02-10T00:33:02.669" v="692" actId="26606"/>
          <ac:cxnSpMkLst>
            <pc:docMk/>
            <pc:sldMk cId="1292720574" sldId="271"/>
            <ac:cxnSpMk id="20" creationId="{D2E57F3D-33BE-4306-87E6-245763719516}"/>
          </ac:cxnSpMkLst>
        </pc:cxnChg>
        <pc:cxnChg chg="add">
          <ac:chgData name="Erisa Sadikllari" userId="68793ba7d241ef7d" providerId="LiveId" clId="{3DF9A878-B184-4F33-8625-B5ED8CEA45DE}" dt="2025-02-10T00:33:02.669" v="692" actId="26606"/>
          <ac:cxnSpMkLst>
            <pc:docMk/>
            <pc:sldMk cId="1292720574" sldId="271"/>
            <ac:cxnSpMk id="22" creationId="{8E0104E4-99BC-494F-8342-F250828E574F}"/>
          </ac:cxnSpMkLst>
        </pc:cxnChg>
      </pc:sldChg>
      <pc:sldChg chg="addSp delSp modSp new mod setBg">
        <pc:chgData name="Erisa Sadikllari" userId="68793ba7d241ef7d" providerId="LiveId" clId="{3DF9A878-B184-4F33-8625-B5ED8CEA45DE}" dt="2025-02-10T00:35:10.794" v="754" actId="14100"/>
        <pc:sldMkLst>
          <pc:docMk/>
          <pc:sldMk cId="3796856078" sldId="272"/>
        </pc:sldMkLst>
        <pc:spChg chg="mod">
          <ac:chgData name="Erisa Sadikllari" userId="68793ba7d241ef7d" providerId="LiveId" clId="{3DF9A878-B184-4F33-8625-B5ED8CEA45DE}" dt="2025-02-10T00:34:45.160" v="746" actId="26606"/>
          <ac:spMkLst>
            <pc:docMk/>
            <pc:sldMk cId="3796856078" sldId="272"/>
            <ac:spMk id="2" creationId="{C20E023C-1FD8-65B4-DB19-82A967C9843C}"/>
          </ac:spMkLst>
        </pc:spChg>
        <pc:spChg chg="del mod">
          <ac:chgData name="Erisa Sadikllari" userId="68793ba7d241ef7d" providerId="LiveId" clId="{3DF9A878-B184-4F33-8625-B5ED8CEA45DE}" dt="2025-02-10T00:34:39.647" v="745"/>
          <ac:spMkLst>
            <pc:docMk/>
            <pc:sldMk cId="3796856078" sldId="272"/>
            <ac:spMk id="3" creationId="{91B66B6F-BE70-7E9E-87A7-CD6582A4A67C}"/>
          </ac:spMkLst>
        </pc:spChg>
        <pc:spChg chg="mod">
          <ac:chgData name="Erisa Sadikllari" userId="68793ba7d241ef7d" providerId="LiveId" clId="{3DF9A878-B184-4F33-8625-B5ED8CEA45DE}" dt="2025-02-10T00:35:10.794" v="754" actId="14100"/>
          <ac:spMkLst>
            <pc:docMk/>
            <pc:sldMk cId="3796856078" sldId="272"/>
            <ac:spMk id="4" creationId="{D39E09C4-4E73-E18D-50BA-C5057B44B129}"/>
          </ac:spMkLst>
        </pc:spChg>
        <pc:spChg chg="add">
          <ac:chgData name="Erisa Sadikllari" userId="68793ba7d241ef7d" providerId="LiveId" clId="{3DF9A878-B184-4F33-8625-B5ED8CEA45DE}" dt="2025-02-10T00:34:45.160" v="746" actId="26606"/>
          <ac:spMkLst>
            <pc:docMk/>
            <pc:sldMk cId="3796856078" sldId="272"/>
            <ac:spMk id="14" creationId="{E49D7415-2F11-44C2-B6AA-13A25B6814B9}"/>
          </ac:spMkLst>
        </pc:spChg>
        <pc:picChg chg="add mod ord">
          <ac:chgData name="Erisa Sadikllari" userId="68793ba7d241ef7d" providerId="LiveId" clId="{3DF9A878-B184-4F33-8625-B5ED8CEA45DE}" dt="2025-02-10T00:34:45.160" v="746" actId="26606"/>
          <ac:picMkLst>
            <pc:docMk/>
            <pc:sldMk cId="3796856078" sldId="272"/>
            <ac:picMk id="5" creationId="{6336B136-AA8A-0670-6725-ADD48C3836ED}"/>
          </ac:picMkLst>
        </pc:picChg>
        <pc:cxnChg chg="add">
          <ac:chgData name="Erisa Sadikllari" userId="68793ba7d241ef7d" providerId="LiveId" clId="{3DF9A878-B184-4F33-8625-B5ED8CEA45DE}" dt="2025-02-10T00:34:45.160" v="746" actId="26606"/>
          <ac:cxnSpMkLst>
            <pc:docMk/>
            <pc:sldMk cId="3796856078" sldId="272"/>
            <ac:cxnSpMk id="10" creationId="{F64F9B95-9045-48D2-B9F3-2927E98F54AA}"/>
          </ac:cxnSpMkLst>
        </pc:cxnChg>
        <pc:cxnChg chg="add">
          <ac:chgData name="Erisa Sadikllari" userId="68793ba7d241ef7d" providerId="LiveId" clId="{3DF9A878-B184-4F33-8625-B5ED8CEA45DE}" dt="2025-02-10T00:34:45.160" v="746" actId="26606"/>
          <ac:cxnSpMkLst>
            <pc:docMk/>
            <pc:sldMk cId="3796856078" sldId="272"/>
            <ac:cxnSpMk id="12" creationId="{085AA86F-6A4D-4BCB-A045-D992CDC2959B}"/>
          </ac:cxnSpMkLst>
        </pc:cxnChg>
        <pc:cxnChg chg="add">
          <ac:chgData name="Erisa Sadikllari" userId="68793ba7d241ef7d" providerId="LiveId" clId="{3DF9A878-B184-4F33-8625-B5ED8CEA45DE}" dt="2025-02-10T00:34:45.160" v="746" actId="26606"/>
          <ac:cxnSpMkLst>
            <pc:docMk/>
            <pc:sldMk cId="3796856078" sldId="272"/>
            <ac:cxnSpMk id="16" creationId="{D2E57F3D-33BE-4306-87E6-245763719516}"/>
          </ac:cxnSpMkLst>
        </pc:cxnChg>
      </pc:sldChg>
      <pc:sldChg chg="addSp delSp modSp new mod setBg">
        <pc:chgData name="Erisa Sadikllari" userId="68793ba7d241ef7d" providerId="LiveId" clId="{3DF9A878-B184-4F33-8625-B5ED8CEA45DE}" dt="2025-02-10T00:37:58.691" v="793" actId="14100"/>
        <pc:sldMkLst>
          <pc:docMk/>
          <pc:sldMk cId="1713035462" sldId="273"/>
        </pc:sldMkLst>
        <pc:spChg chg="mod">
          <ac:chgData name="Erisa Sadikllari" userId="68793ba7d241ef7d" providerId="LiveId" clId="{3DF9A878-B184-4F33-8625-B5ED8CEA45DE}" dt="2025-02-10T00:37:11.005" v="776" actId="26606"/>
          <ac:spMkLst>
            <pc:docMk/>
            <pc:sldMk cId="1713035462" sldId="273"/>
            <ac:spMk id="2" creationId="{AFD55906-D942-188D-1D51-0DCF6DA1D211}"/>
          </ac:spMkLst>
        </pc:spChg>
        <pc:spChg chg="del mod">
          <ac:chgData name="Erisa Sadikllari" userId="68793ba7d241ef7d" providerId="LiveId" clId="{3DF9A878-B184-4F33-8625-B5ED8CEA45DE}" dt="2025-02-10T00:36:06.980" v="767"/>
          <ac:spMkLst>
            <pc:docMk/>
            <pc:sldMk cId="1713035462" sldId="273"/>
            <ac:spMk id="3" creationId="{D923505F-EF3D-BA6B-958D-DEE2D9E664A1}"/>
          </ac:spMkLst>
        </pc:spChg>
        <pc:spChg chg="mod">
          <ac:chgData name="Erisa Sadikllari" userId="68793ba7d241ef7d" providerId="LiveId" clId="{3DF9A878-B184-4F33-8625-B5ED8CEA45DE}" dt="2025-02-10T00:37:54.309" v="792" actId="123"/>
          <ac:spMkLst>
            <pc:docMk/>
            <pc:sldMk cId="1713035462" sldId="273"/>
            <ac:spMk id="4" creationId="{F3162555-4262-A228-48E0-5FB8C28B3A58}"/>
          </ac:spMkLst>
        </pc:spChg>
        <pc:spChg chg="add del">
          <ac:chgData name="Erisa Sadikllari" userId="68793ba7d241ef7d" providerId="LiveId" clId="{3DF9A878-B184-4F33-8625-B5ED8CEA45DE}" dt="2025-02-10T00:36:53.490" v="775" actId="26606"/>
          <ac:spMkLst>
            <pc:docMk/>
            <pc:sldMk cId="1713035462" sldId="273"/>
            <ac:spMk id="9" creationId="{E49D7415-2F11-44C2-B6AA-13A25B6814B9}"/>
          </ac:spMkLst>
        </pc:spChg>
        <pc:spChg chg="add del">
          <ac:chgData name="Erisa Sadikllari" userId="68793ba7d241ef7d" providerId="LiveId" clId="{3DF9A878-B184-4F33-8625-B5ED8CEA45DE}" dt="2025-02-10T00:36:22.999" v="771" actId="26606"/>
          <ac:spMkLst>
            <pc:docMk/>
            <pc:sldMk cId="1713035462" sldId="273"/>
            <ac:spMk id="14" creationId="{E49D7415-2F11-44C2-B6AA-13A25B6814B9}"/>
          </ac:spMkLst>
        </pc:spChg>
        <pc:spChg chg="add">
          <ac:chgData name="Erisa Sadikllari" userId="68793ba7d241ef7d" providerId="LiveId" clId="{3DF9A878-B184-4F33-8625-B5ED8CEA45DE}" dt="2025-02-10T00:37:11.005" v="776" actId="26606"/>
          <ac:spMkLst>
            <pc:docMk/>
            <pc:sldMk cId="1713035462" sldId="273"/>
            <ac:spMk id="17" creationId="{E49D7415-2F11-44C2-B6AA-13A25B6814B9}"/>
          </ac:spMkLst>
        </pc:spChg>
        <pc:picChg chg="add mod ord">
          <ac:chgData name="Erisa Sadikllari" userId="68793ba7d241ef7d" providerId="LiveId" clId="{3DF9A878-B184-4F33-8625-B5ED8CEA45DE}" dt="2025-02-10T00:37:58.691" v="793" actId="14100"/>
          <ac:picMkLst>
            <pc:docMk/>
            <pc:sldMk cId="1713035462" sldId="273"/>
            <ac:picMk id="5" creationId="{80EC5FCA-83A7-9FCC-EBDA-78EF570CB7AD}"/>
          </ac:picMkLst>
        </pc:picChg>
        <pc:cxnChg chg="add del">
          <ac:chgData name="Erisa Sadikllari" userId="68793ba7d241ef7d" providerId="LiveId" clId="{3DF9A878-B184-4F33-8625-B5ED8CEA45DE}" dt="2025-02-10T00:36:53.490" v="775" actId="26606"/>
          <ac:cxnSpMkLst>
            <pc:docMk/>
            <pc:sldMk cId="1713035462" sldId="273"/>
            <ac:cxnSpMk id="7" creationId="{F64F9B95-9045-48D2-B9F3-2927E98F54AA}"/>
          </ac:cxnSpMkLst>
        </pc:cxnChg>
        <pc:cxnChg chg="add del">
          <ac:chgData name="Erisa Sadikllari" userId="68793ba7d241ef7d" providerId="LiveId" clId="{3DF9A878-B184-4F33-8625-B5ED8CEA45DE}" dt="2025-02-10T00:36:53.490" v="775" actId="26606"/>
          <ac:cxnSpMkLst>
            <pc:docMk/>
            <pc:sldMk cId="1713035462" sldId="273"/>
            <ac:cxnSpMk id="8" creationId="{085AA86F-6A4D-4BCB-A045-D992CDC2959B}"/>
          </ac:cxnSpMkLst>
        </pc:cxnChg>
        <pc:cxnChg chg="add del">
          <ac:chgData name="Erisa Sadikllari" userId="68793ba7d241ef7d" providerId="LiveId" clId="{3DF9A878-B184-4F33-8625-B5ED8CEA45DE}" dt="2025-02-10T00:36:22.999" v="771" actId="26606"/>
          <ac:cxnSpMkLst>
            <pc:docMk/>
            <pc:sldMk cId="1713035462" sldId="273"/>
            <ac:cxnSpMk id="10" creationId="{F64F9B95-9045-48D2-B9F3-2927E98F54AA}"/>
          </ac:cxnSpMkLst>
        </pc:cxnChg>
        <pc:cxnChg chg="add del">
          <ac:chgData name="Erisa Sadikllari" userId="68793ba7d241ef7d" providerId="LiveId" clId="{3DF9A878-B184-4F33-8625-B5ED8CEA45DE}" dt="2025-02-10T00:36:53.490" v="775" actId="26606"/>
          <ac:cxnSpMkLst>
            <pc:docMk/>
            <pc:sldMk cId="1713035462" sldId="273"/>
            <ac:cxnSpMk id="11" creationId="{F2B951FD-94F7-E138-3EC2-A66A551D9137}"/>
          </ac:cxnSpMkLst>
        </pc:cxnChg>
        <pc:cxnChg chg="add del">
          <ac:chgData name="Erisa Sadikllari" userId="68793ba7d241ef7d" providerId="LiveId" clId="{3DF9A878-B184-4F33-8625-B5ED8CEA45DE}" dt="2025-02-10T00:36:22.999" v="771" actId="26606"/>
          <ac:cxnSpMkLst>
            <pc:docMk/>
            <pc:sldMk cId="1713035462" sldId="273"/>
            <ac:cxnSpMk id="12" creationId="{085AA86F-6A4D-4BCB-A045-D992CDC2959B}"/>
          </ac:cxnSpMkLst>
        </pc:cxnChg>
        <pc:cxnChg chg="add">
          <ac:chgData name="Erisa Sadikllari" userId="68793ba7d241ef7d" providerId="LiveId" clId="{3DF9A878-B184-4F33-8625-B5ED8CEA45DE}" dt="2025-02-10T00:37:11.005" v="776" actId="26606"/>
          <ac:cxnSpMkLst>
            <pc:docMk/>
            <pc:sldMk cId="1713035462" sldId="273"/>
            <ac:cxnSpMk id="13" creationId="{F64F9B95-9045-48D2-B9F3-2927E98F54AA}"/>
          </ac:cxnSpMkLst>
        </pc:cxnChg>
        <pc:cxnChg chg="add">
          <ac:chgData name="Erisa Sadikllari" userId="68793ba7d241ef7d" providerId="LiveId" clId="{3DF9A878-B184-4F33-8625-B5ED8CEA45DE}" dt="2025-02-10T00:37:11.005" v="776" actId="26606"/>
          <ac:cxnSpMkLst>
            <pc:docMk/>
            <pc:sldMk cId="1713035462" sldId="273"/>
            <ac:cxnSpMk id="15" creationId="{085AA86F-6A4D-4BCB-A045-D992CDC2959B}"/>
          </ac:cxnSpMkLst>
        </pc:cxnChg>
        <pc:cxnChg chg="add del">
          <ac:chgData name="Erisa Sadikllari" userId="68793ba7d241ef7d" providerId="LiveId" clId="{3DF9A878-B184-4F33-8625-B5ED8CEA45DE}" dt="2025-02-10T00:36:22.999" v="771" actId="26606"/>
          <ac:cxnSpMkLst>
            <pc:docMk/>
            <pc:sldMk cId="1713035462" sldId="273"/>
            <ac:cxnSpMk id="16" creationId="{D2E57F3D-33BE-4306-87E6-245763719516}"/>
          </ac:cxnSpMkLst>
        </pc:cxnChg>
        <pc:cxnChg chg="add">
          <ac:chgData name="Erisa Sadikllari" userId="68793ba7d241ef7d" providerId="LiveId" clId="{3DF9A878-B184-4F33-8625-B5ED8CEA45DE}" dt="2025-02-10T00:37:11.005" v="776" actId="26606"/>
          <ac:cxnSpMkLst>
            <pc:docMk/>
            <pc:sldMk cId="1713035462" sldId="273"/>
            <ac:cxnSpMk id="18" creationId="{4E495065-8864-87FB-2BCC-254769963EA4}"/>
          </ac:cxnSpMkLst>
        </pc:cxnChg>
      </pc:sldChg>
      <pc:sldChg chg="addSp delSp modSp new mod setBg">
        <pc:chgData name="Erisa Sadikllari" userId="68793ba7d241ef7d" providerId="LiveId" clId="{3DF9A878-B184-4F33-8625-B5ED8CEA45DE}" dt="2025-02-10T00:40:06.955" v="822" actId="20577"/>
        <pc:sldMkLst>
          <pc:docMk/>
          <pc:sldMk cId="3140004131" sldId="274"/>
        </pc:sldMkLst>
        <pc:spChg chg="mod">
          <ac:chgData name="Erisa Sadikllari" userId="68793ba7d241ef7d" providerId="LiveId" clId="{3DF9A878-B184-4F33-8625-B5ED8CEA45DE}" dt="2025-02-10T00:39:23.669" v="806" actId="26606"/>
          <ac:spMkLst>
            <pc:docMk/>
            <pc:sldMk cId="3140004131" sldId="274"/>
            <ac:spMk id="2" creationId="{9DEE4064-29C1-E799-5B34-004409074A20}"/>
          </ac:spMkLst>
        </pc:spChg>
        <pc:spChg chg="del mod">
          <ac:chgData name="Erisa Sadikllari" userId="68793ba7d241ef7d" providerId="LiveId" clId="{3DF9A878-B184-4F33-8625-B5ED8CEA45DE}" dt="2025-02-10T00:38:37.278" v="799"/>
          <ac:spMkLst>
            <pc:docMk/>
            <pc:sldMk cId="3140004131" sldId="274"/>
            <ac:spMk id="3" creationId="{AEE2A605-2868-CB96-A4D3-0D29B4CFD4B1}"/>
          </ac:spMkLst>
        </pc:spChg>
        <pc:spChg chg="mod">
          <ac:chgData name="Erisa Sadikllari" userId="68793ba7d241ef7d" providerId="LiveId" clId="{3DF9A878-B184-4F33-8625-B5ED8CEA45DE}" dt="2025-02-10T00:40:06.955" v="822" actId="20577"/>
          <ac:spMkLst>
            <pc:docMk/>
            <pc:sldMk cId="3140004131" sldId="274"/>
            <ac:spMk id="4" creationId="{E6C18258-BB41-90EC-7C36-AD5D6B681BE9}"/>
          </ac:spMkLst>
        </pc:spChg>
        <pc:spChg chg="add del">
          <ac:chgData name="Erisa Sadikllari" userId="68793ba7d241ef7d" providerId="LiveId" clId="{3DF9A878-B184-4F33-8625-B5ED8CEA45DE}" dt="2025-02-10T00:39:13.801" v="801" actId="26606"/>
          <ac:spMkLst>
            <pc:docMk/>
            <pc:sldMk cId="3140004131" sldId="274"/>
            <ac:spMk id="14" creationId="{E49D7415-2F11-44C2-B6AA-13A25B6814B9}"/>
          </ac:spMkLst>
        </pc:spChg>
        <pc:spChg chg="add del">
          <ac:chgData name="Erisa Sadikllari" userId="68793ba7d241ef7d" providerId="LiveId" clId="{3DF9A878-B184-4F33-8625-B5ED8CEA45DE}" dt="2025-02-10T00:39:21.908" v="803" actId="26606"/>
          <ac:spMkLst>
            <pc:docMk/>
            <pc:sldMk cId="3140004131" sldId="274"/>
            <ac:spMk id="20" creationId="{E49D7415-2F11-44C2-B6AA-13A25B6814B9}"/>
          </ac:spMkLst>
        </pc:spChg>
        <pc:spChg chg="add del">
          <ac:chgData name="Erisa Sadikllari" userId="68793ba7d241ef7d" providerId="LiveId" clId="{3DF9A878-B184-4F33-8625-B5ED8CEA45DE}" dt="2025-02-10T00:39:23.654" v="805" actId="26606"/>
          <ac:spMkLst>
            <pc:docMk/>
            <pc:sldMk cId="3140004131" sldId="274"/>
            <ac:spMk id="25" creationId="{E49D7415-2F11-44C2-B6AA-13A25B6814B9}"/>
          </ac:spMkLst>
        </pc:spChg>
        <pc:spChg chg="add">
          <ac:chgData name="Erisa Sadikllari" userId="68793ba7d241ef7d" providerId="LiveId" clId="{3DF9A878-B184-4F33-8625-B5ED8CEA45DE}" dt="2025-02-10T00:39:23.669" v="806" actId="26606"/>
          <ac:spMkLst>
            <pc:docMk/>
            <pc:sldMk cId="3140004131" sldId="274"/>
            <ac:spMk id="30" creationId="{E49D7415-2F11-44C2-B6AA-13A25B6814B9}"/>
          </ac:spMkLst>
        </pc:spChg>
        <pc:picChg chg="add mod ord">
          <ac:chgData name="Erisa Sadikllari" userId="68793ba7d241ef7d" providerId="LiveId" clId="{3DF9A878-B184-4F33-8625-B5ED8CEA45DE}" dt="2025-02-10T00:39:23.669" v="806" actId="26606"/>
          <ac:picMkLst>
            <pc:docMk/>
            <pc:sldMk cId="3140004131" sldId="274"/>
            <ac:picMk id="5" creationId="{2A60B099-35FD-CB23-8EA5-AEDCC93D301F}"/>
          </ac:picMkLst>
        </pc:picChg>
        <pc:cxnChg chg="add del">
          <ac:chgData name="Erisa Sadikllari" userId="68793ba7d241ef7d" providerId="LiveId" clId="{3DF9A878-B184-4F33-8625-B5ED8CEA45DE}" dt="2025-02-10T00:39:13.801" v="801" actId="26606"/>
          <ac:cxnSpMkLst>
            <pc:docMk/>
            <pc:sldMk cId="3140004131" sldId="274"/>
            <ac:cxnSpMk id="10" creationId="{F64F9B95-9045-48D2-B9F3-2927E98F54AA}"/>
          </ac:cxnSpMkLst>
        </pc:cxnChg>
        <pc:cxnChg chg="add del">
          <ac:chgData name="Erisa Sadikllari" userId="68793ba7d241ef7d" providerId="LiveId" clId="{3DF9A878-B184-4F33-8625-B5ED8CEA45DE}" dt="2025-02-10T00:39:13.801" v="801" actId="26606"/>
          <ac:cxnSpMkLst>
            <pc:docMk/>
            <pc:sldMk cId="3140004131" sldId="274"/>
            <ac:cxnSpMk id="12" creationId="{085AA86F-6A4D-4BCB-A045-D992CDC2959B}"/>
          </ac:cxnSpMkLst>
        </pc:cxnChg>
        <pc:cxnChg chg="add del">
          <ac:chgData name="Erisa Sadikllari" userId="68793ba7d241ef7d" providerId="LiveId" clId="{3DF9A878-B184-4F33-8625-B5ED8CEA45DE}" dt="2025-02-10T00:39:13.801" v="801" actId="26606"/>
          <ac:cxnSpMkLst>
            <pc:docMk/>
            <pc:sldMk cId="3140004131" sldId="274"/>
            <ac:cxnSpMk id="16" creationId="{4583FD9E-C5A7-96F7-951D-7D292013CD58}"/>
          </ac:cxnSpMkLst>
        </pc:cxnChg>
        <pc:cxnChg chg="add del">
          <ac:chgData name="Erisa Sadikllari" userId="68793ba7d241ef7d" providerId="LiveId" clId="{3DF9A878-B184-4F33-8625-B5ED8CEA45DE}" dt="2025-02-10T00:39:21.908" v="803" actId="26606"/>
          <ac:cxnSpMkLst>
            <pc:docMk/>
            <pc:sldMk cId="3140004131" sldId="274"/>
            <ac:cxnSpMk id="18" creationId="{F64F9B95-9045-48D2-B9F3-2927E98F54AA}"/>
          </ac:cxnSpMkLst>
        </pc:cxnChg>
        <pc:cxnChg chg="add del">
          <ac:chgData name="Erisa Sadikllari" userId="68793ba7d241ef7d" providerId="LiveId" clId="{3DF9A878-B184-4F33-8625-B5ED8CEA45DE}" dt="2025-02-10T00:39:21.908" v="803" actId="26606"/>
          <ac:cxnSpMkLst>
            <pc:docMk/>
            <pc:sldMk cId="3140004131" sldId="274"/>
            <ac:cxnSpMk id="19" creationId="{085AA86F-6A4D-4BCB-A045-D992CDC2959B}"/>
          </ac:cxnSpMkLst>
        </pc:cxnChg>
        <pc:cxnChg chg="add del">
          <ac:chgData name="Erisa Sadikllari" userId="68793ba7d241ef7d" providerId="LiveId" clId="{3DF9A878-B184-4F33-8625-B5ED8CEA45DE}" dt="2025-02-10T00:39:21.908" v="803" actId="26606"/>
          <ac:cxnSpMkLst>
            <pc:docMk/>
            <pc:sldMk cId="3140004131" sldId="274"/>
            <ac:cxnSpMk id="21" creationId="{40ADC89C-EB4E-4AA5-ABBD-448BEC5FA3C4}"/>
          </ac:cxnSpMkLst>
        </pc:cxnChg>
        <pc:cxnChg chg="add del">
          <ac:chgData name="Erisa Sadikllari" userId="68793ba7d241ef7d" providerId="LiveId" clId="{3DF9A878-B184-4F33-8625-B5ED8CEA45DE}" dt="2025-02-10T00:39:23.654" v="805" actId="26606"/>
          <ac:cxnSpMkLst>
            <pc:docMk/>
            <pc:sldMk cId="3140004131" sldId="274"/>
            <ac:cxnSpMk id="23" creationId="{F64F9B95-9045-48D2-B9F3-2927E98F54AA}"/>
          </ac:cxnSpMkLst>
        </pc:cxnChg>
        <pc:cxnChg chg="add del">
          <ac:chgData name="Erisa Sadikllari" userId="68793ba7d241ef7d" providerId="LiveId" clId="{3DF9A878-B184-4F33-8625-B5ED8CEA45DE}" dt="2025-02-10T00:39:23.654" v="805" actId="26606"/>
          <ac:cxnSpMkLst>
            <pc:docMk/>
            <pc:sldMk cId="3140004131" sldId="274"/>
            <ac:cxnSpMk id="24" creationId="{085AA86F-6A4D-4BCB-A045-D992CDC2959B}"/>
          </ac:cxnSpMkLst>
        </pc:cxnChg>
        <pc:cxnChg chg="add del">
          <ac:chgData name="Erisa Sadikllari" userId="68793ba7d241ef7d" providerId="LiveId" clId="{3DF9A878-B184-4F33-8625-B5ED8CEA45DE}" dt="2025-02-10T00:39:23.654" v="805" actId="26606"/>
          <ac:cxnSpMkLst>
            <pc:docMk/>
            <pc:sldMk cId="3140004131" sldId="274"/>
            <ac:cxnSpMk id="26" creationId="{4E495065-8864-87FB-2BCC-254769963EA4}"/>
          </ac:cxnSpMkLst>
        </pc:cxnChg>
        <pc:cxnChg chg="add">
          <ac:chgData name="Erisa Sadikllari" userId="68793ba7d241ef7d" providerId="LiveId" clId="{3DF9A878-B184-4F33-8625-B5ED8CEA45DE}" dt="2025-02-10T00:39:23.669" v="806" actId="26606"/>
          <ac:cxnSpMkLst>
            <pc:docMk/>
            <pc:sldMk cId="3140004131" sldId="274"/>
            <ac:cxnSpMk id="28" creationId="{F64F9B95-9045-48D2-B9F3-2927E98F54AA}"/>
          </ac:cxnSpMkLst>
        </pc:cxnChg>
        <pc:cxnChg chg="add">
          <ac:chgData name="Erisa Sadikllari" userId="68793ba7d241ef7d" providerId="LiveId" clId="{3DF9A878-B184-4F33-8625-B5ED8CEA45DE}" dt="2025-02-10T00:39:23.669" v="806" actId="26606"/>
          <ac:cxnSpMkLst>
            <pc:docMk/>
            <pc:sldMk cId="3140004131" sldId="274"/>
            <ac:cxnSpMk id="29" creationId="{085AA86F-6A4D-4BCB-A045-D992CDC2959B}"/>
          </ac:cxnSpMkLst>
        </pc:cxnChg>
        <pc:cxnChg chg="add">
          <ac:chgData name="Erisa Sadikllari" userId="68793ba7d241ef7d" providerId="LiveId" clId="{3DF9A878-B184-4F33-8625-B5ED8CEA45DE}" dt="2025-02-10T00:39:23.669" v="806" actId="26606"/>
          <ac:cxnSpMkLst>
            <pc:docMk/>
            <pc:sldMk cId="3140004131" sldId="274"/>
            <ac:cxnSpMk id="31" creationId="{4E495065-8864-87FB-2BCC-254769963EA4}"/>
          </ac:cxnSpMkLst>
        </pc:cxnChg>
      </pc:sldChg>
      <pc:sldChg chg="addSp delSp modSp new mod modClrScheme chgLayout">
        <pc:chgData name="Erisa Sadikllari" userId="68793ba7d241ef7d" providerId="LiveId" clId="{3DF9A878-B184-4F33-8625-B5ED8CEA45DE}" dt="2025-02-10T00:48:58.253" v="1019" actId="20577"/>
        <pc:sldMkLst>
          <pc:docMk/>
          <pc:sldMk cId="217769878" sldId="275"/>
        </pc:sldMkLst>
        <pc:spChg chg="del">
          <ac:chgData name="Erisa Sadikllari" userId="68793ba7d241ef7d" providerId="LiveId" clId="{3DF9A878-B184-4F33-8625-B5ED8CEA45DE}" dt="2025-02-10T00:40:42.773" v="824" actId="700"/>
          <ac:spMkLst>
            <pc:docMk/>
            <pc:sldMk cId="217769878" sldId="275"/>
            <ac:spMk id="2" creationId="{DE609AFF-139A-DD2B-050B-AFEE40F440FE}"/>
          </ac:spMkLst>
        </pc:spChg>
        <pc:spChg chg="del">
          <ac:chgData name="Erisa Sadikllari" userId="68793ba7d241ef7d" providerId="LiveId" clId="{3DF9A878-B184-4F33-8625-B5ED8CEA45DE}" dt="2025-02-10T00:40:42.773" v="824" actId="700"/>
          <ac:spMkLst>
            <pc:docMk/>
            <pc:sldMk cId="217769878" sldId="275"/>
            <ac:spMk id="3" creationId="{B15314E1-B791-37D8-F01D-0D8E341ACAE5}"/>
          </ac:spMkLst>
        </pc:spChg>
        <pc:spChg chg="add del mod ord">
          <ac:chgData name="Erisa Sadikllari" userId="68793ba7d241ef7d" providerId="LiveId" clId="{3DF9A878-B184-4F33-8625-B5ED8CEA45DE}" dt="2025-02-10T00:40:52.857" v="827" actId="478"/>
          <ac:spMkLst>
            <pc:docMk/>
            <pc:sldMk cId="217769878" sldId="275"/>
            <ac:spMk id="4" creationId="{C6398EBD-A112-8267-15C1-1CE5699520A2}"/>
          </ac:spMkLst>
        </pc:spChg>
        <pc:spChg chg="add del mod ord">
          <ac:chgData name="Erisa Sadikllari" userId="68793ba7d241ef7d" providerId="LiveId" clId="{3DF9A878-B184-4F33-8625-B5ED8CEA45DE}" dt="2025-02-10T00:48:58.253" v="1019" actId="20577"/>
          <ac:spMkLst>
            <pc:docMk/>
            <pc:sldMk cId="217769878" sldId="275"/>
            <ac:spMk id="5" creationId="{DC273130-194D-C784-D8F5-68962AF59829}"/>
          </ac:spMkLst>
        </pc:spChg>
        <pc:spChg chg="add mod">
          <ac:chgData name="Erisa Sadikllari" userId="68793ba7d241ef7d" providerId="LiveId" clId="{3DF9A878-B184-4F33-8625-B5ED8CEA45DE}" dt="2025-02-10T00:43:01.192" v="897" actId="20577"/>
          <ac:spMkLst>
            <pc:docMk/>
            <pc:sldMk cId="217769878" sldId="275"/>
            <ac:spMk id="6" creationId="{EFC9A330-9172-7457-8900-247A1C476474}"/>
          </ac:spMkLst>
        </pc:spChg>
        <pc:spChg chg="add del mod ord">
          <ac:chgData name="Erisa Sadikllari" userId="68793ba7d241ef7d" providerId="LiveId" clId="{3DF9A878-B184-4F33-8625-B5ED8CEA45DE}" dt="2025-02-10T00:45:13.592" v="921" actId="478"/>
          <ac:spMkLst>
            <pc:docMk/>
            <pc:sldMk cId="217769878" sldId="275"/>
            <ac:spMk id="7" creationId="{6EBAE2C3-A133-8EC7-7857-40917AC44317}"/>
          </ac:spMkLst>
        </pc:spChg>
        <pc:spChg chg="add del mod ord">
          <ac:chgData name="Erisa Sadikllari" userId="68793ba7d241ef7d" providerId="LiveId" clId="{3DF9A878-B184-4F33-8625-B5ED8CEA45DE}" dt="2025-02-10T00:48:00.568" v="1005" actId="700"/>
          <ac:spMkLst>
            <pc:docMk/>
            <pc:sldMk cId="217769878" sldId="275"/>
            <ac:spMk id="8" creationId="{5379BA6E-806A-A797-206A-F68A68FD122C}"/>
          </ac:spMkLst>
        </pc:spChg>
        <pc:spChg chg="add del mod ord">
          <ac:chgData name="Erisa Sadikllari" userId="68793ba7d241ef7d" providerId="LiveId" clId="{3DF9A878-B184-4F33-8625-B5ED8CEA45DE}" dt="2025-02-10T00:48:00.568" v="1005" actId="700"/>
          <ac:spMkLst>
            <pc:docMk/>
            <pc:sldMk cId="217769878" sldId="275"/>
            <ac:spMk id="9" creationId="{C198E017-7935-90D2-921A-A49FA4463076}"/>
          </ac:spMkLst>
        </pc:spChg>
        <pc:spChg chg="add del mod ord">
          <ac:chgData name="Erisa Sadikllari" userId="68793ba7d241ef7d" providerId="LiveId" clId="{3DF9A878-B184-4F33-8625-B5ED8CEA45DE}" dt="2025-02-10T00:48:00.568" v="1005" actId="700"/>
          <ac:spMkLst>
            <pc:docMk/>
            <pc:sldMk cId="217769878" sldId="275"/>
            <ac:spMk id="10" creationId="{137C1BFD-0144-5982-252F-08CC103B5FA4}"/>
          </ac:spMkLst>
        </pc:spChg>
        <pc:spChg chg="add del mod ord">
          <ac:chgData name="Erisa Sadikllari" userId="68793ba7d241ef7d" providerId="LiveId" clId="{3DF9A878-B184-4F33-8625-B5ED8CEA45DE}" dt="2025-02-10T00:48:00.568" v="1005" actId="700"/>
          <ac:spMkLst>
            <pc:docMk/>
            <pc:sldMk cId="217769878" sldId="275"/>
            <ac:spMk id="11" creationId="{4BB35ECC-9795-5A59-7A56-24F4B891C154}"/>
          </ac:spMkLst>
        </pc:spChg>
      </pc:sldChg>
      <pc:sldChg chg="addSp delSp modSp add del mod">
        <pc:chgData name="Erisa Sadikllari" userId="68793ba7d241ef7d" providerId="LiveId" clId="{3DF9A878-B184-4F33-8625-B5ED8CEA45DE}" dt="2025-02-10T00:44:26.562" v="915"/>
        <pc:sldMkLst>
          <pc:docMk/>
          <pc:sldMk cId="636820758" sldId="276"/>
        </pc:sldMkLst>
        <pc:spChg chg="mod">
          <ac:chgData name="Erisa Sadikllari" userId="68793ba7d241ef7d" providerId="LiveId" clId="{3DF9A878-B184-4F33-8625-B5ED8CEA45DE}" dt="2025-02-10T00:44:26.123" v="914" actId="20577"/>
          <ac:spMkLst>
            <pc:docMk/>
            <pc:sldMk cId="636820758" sldId="276"/>
            <ac:spMk id="2" creationId="{5F981B8D-EB49-A294-DF7F-BEE8845FDBC4}"/>
          </ac:spMkLst>
        </pc:spChg>
        <pc:spChg chg="add del mod">
          <ac:chgData name="Erisa Sadikllari" userId="68793ba7d241ef7d" providerId="LiveId" clId="{3DF9A878-B184-4F33-8625-B5ED8CEA45DE}" dt="2025-02-10T00:44:25.333" v="913" actId="20577"/>
          <ac:spMkLst>
            <pc:docMk/>
            <pc:sldMk cId="636820758" sldId="276"/>
            <ac:spMk id="3" creationId="{47E80792-9993-80BA-D5CF-30D47BC797A4}"/>
          </ac:spMkLst>
        </pc:spChg>
        <pc:picChg chg="ord">
          <ac:chgData name="Erisa Sadikllari" userId="68793ba7d241ef7d" providerId="LiveId" clId="{3DF9A878-B184-4F33-8625-B5ED8CEA45DE}" dt="2025-02-10T00:44:12.091" v="908" actId="167"/>
          <ac:picMkLst>
            <pc:docMk/>
            <pc:sldMk cId="636820758" sldId="276"/>
            <ac:picMk id="4" creationId="{8460C537-B36C-97A1-CE14-4BE2D4F1E2B1}"/>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704088"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704088"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D1D1EADE-8E88-4C7C-8AC5-FB148DE4940E}" type="datetime1">
              <a:rPr lang="en-US" smtClean="0"/>
              <a:t>2/10/2025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219467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C3C8B9C-477D-492A-96AD-1FC2CC997A73}" type="datetime1">
              <a:rPr lang="en-US" smtClean="0"/>
              <a:t>2/10/2025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11405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768927" y="997973"/>
            <a:ext cx="8473395"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42D3AED5-E26D-4E29-B1B3-7847B6779594}" type="datetime1">
              <a:rPr lang="en-US" smtClean="0"/>
              <a:t>2/10/2025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770807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157B6794-849E-4626-908B-D15793550EFB}" type="datetime1">
              <a:rPr lang="en-US" smtClean="0"/>
              <a:t>2/10/2025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91541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3DB64E7-5594-42A3-ADBF-E95A7ACEAD64}" type="datetime1">
              <a:rPr lang="en-US" smtClean="0"/>
              <a:t>2/10/2025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913338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14400"/>
            <a:ext cx="10691265" cy="130759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04088"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81344"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18462B0B-D248-4FFB-8695-AD7FA4B1284A}" type="datetime1">
              <a:rPr lang="en-US" smtClean="0"/>
              <a:t>2/10/2025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84225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704087" y="929147"/>
            <a:ext cx="10689336" cy="79845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04088"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04088"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81344"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81344"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D0378EFB-9159-4510-B73F-4F0409ADE937}" type="datetime1">
              <a:rPr lang="en-US" smtClean="0"/>
              <a:t>2/10/2025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708799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9BC9412-2452-4BED-A324-9D8C115361AD}" type="datetime1">
              <a:rPr lang="en-US" smtClean="0"/>
              <a:t>2/10/2025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177296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5318F62-D251-40E8-A23C-F4CFE9FEAB41}" type="datetime1">
              <a:rPr lang="en-US" smtClean="0"/>
              <a:t>2/10/2025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296282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704088" y="1069848"/>
            <a:ext cx="4093599" cy="1316736"/>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1069848"/>
            <a:ext cx="6172200" cy="47912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704088" y="2551176"/>
            <a:ext cx="4093599" cy="33192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44F76144-149E-4874-93A5-554A0357CF82}" type="datetime1">
              <a:rPr lang="en-US" smtClean="0"/>
              <a:t>2/10/2025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964227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704088"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704088"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0BA65D8-0540-4835-AE5C-25D29DBA01BE}" type="datetime1">
              <a:rPr lang="en-US" smtClean="0"/>
              <a:t>2/10/2025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9487737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14400"/>
            <a:ext cx="10691265" cy="13075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21992"/>
            <a:ext cx="10691265" cy="37398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49564" cy="365125"/>
          </a:xfrm>
          <a:prstGeom prst="rect">
            <a:avLst/>
          </a:prstGeom>
        </p:spPr>
        <p:txBody>
          <a:bodyPr vert="horz" lIns="91440" tIns="45720" rIns="91440" bIns="45720" rtlCol="0" anchor="ctr"/>
          <a:lstStyle>
            <a:lvl1pPr algn="r">
              <a:defRPr sz="1050">
                <a:solidFill>
                  <a:schemeClr val="tx1"/>
                </a:solidFill>
                <a:latin typeface="+mj-lt"/>
              </a:defRPr>
            </a:lvl1pPr>
          </a:lstStyle>
          <a:p>
            <a:fld id="{E31BA835-12AC-4E8F-955A-EA3F4DE2791F}" type="datetime1">
              <a:rPr lang="en-US" smtClean="0"/>
              <a:t>2/10/2025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04088"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516111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Large Computer Servers">
            <a:extLst>
              <a:ext uri="{FF2B5EF4-FFF2-40B4-BE49-F238E27FC236}">
                <a16:creationId xmlns:a16="http://schemas.microsoft.com/office/drawing/2014/main" id="{8460C537-B36C-97A1-CE14-4BE2D4F1E2B1}"/>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3"/>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612349FF-7742-42ED-ADF3-238B5DDD1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4888006"/>
            <a:ext cx="12188952" cy="1969994"/>
          </a:xfrm>
          <a:prstGeom prst="rect">
            <a:avLst/>
          </a:prstGeom>
          <a:gradFill>
            <a:gsLst>
              <a:gs pos="42000">
                <a:srgbClr val="000000">
                  <a:alpha val="14000"/>
                </a:srgbClr>
              </a:gs>
              <a:gs pos="0">
                <a:srgbClr val="000000">
                  <a:alpha val="0"/>
                </a:srgbClr>
              </a:gs>
              <a:gs pos="100000">
                <a:srgbClr val="000000">
                  <a:alpha val="3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BB6B482-ACCA-4938-8AEA-49D525C17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4539"/>
            <a:ext cx="12188952" cy="2368866"/>
          </a:xfrm>
          <a:prstGeom prst="rect">
            <a:avLst/>
          </a:prstGeom>
          <a:gradFill>
            <a:gsLst>
              <a:gs pos="42000">
                <a:srgbClr val="000000">
                  <a:alpha val="16000"/>
                </a:srgbClr>
              </a:gs>
              <a:gs pos="0">
                <a:srgbClr val="000000">
                  <a:alpha val="0"/>
                </a:srgbClr>
              </a:gs>
              <a:gs pos="100000">
                <a:srgbClr val="000000">
                  <a:alpha val="28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981B8D-EB49-A294-DF7F-BEE8845FDBC4}"/>
              </a:ext>
            </a:extLst>
          </p:cNvPr>
          <p:cNvSpPr>
            <a:spLocks noGrp="1"/>
          </p:cNvSpPr>
          <p:nvPr>
            <p:ph type="ctrTitle"/>
          </p:nvPr>
        </p:nvSpPr>
        <p:spPr>
          <a:xfrm>
            <a:off x="704088" y="871758"/>
            <a:ext cx="9906000" cy="3871143"/>
          </a:xfrm>
        </p:spPr>
        <p:txBody>
          <a:bodyPr>
            <a:normAutofit/>
          </a:bodyPr>
          <a:lstStyle/>
          <a:p>
            <a:r>
              <a:rPr lang="sq-AL">
                <a:solidFill>
                  <a:srgbClr val="FFFFFF"/>
                </a:solidFill>
              </a:rPr>
              <a:t>BIG DATA</a:t>
            </a:r>
            <a:endParaRPr lang="en-US">
              <a:solidFill>
                <a:srgbClr val="FFFFFF"/>
              </a:solidFill>
            </a:endParaRPr>
          </a:p>
        </p:txBody>
      </p:sp>
      <p:sp>
        <p:nvSpPr>
          <p:cNvPr id="3" name="Subtitle 2">
            <a:extLst>
              <a:ext uri="{FF2B5EF4-FFF2-40B4-BE49-F238E27FC236}">
                <a16:creationId xmlns:a16="http://schemas.microsoft.com/office/drawing/2014/main" id="{47E80792-9993-80BA-D5CF-30D47BC797A4}"/>
              </a:ext>
            </a:extLst>
          </p:cNvPr>
          <p:cNvSpPr>
            <a:spLocks noGrp="1"/>
          </p:cNvSpPr>
          <p:nvPr>
            <p:ph type="subTitle" idx="1"/>
          </p:nvPr>
        </p:nvSpPr>
        <p:spPr>
          <a:xfrm>
            <a:off x="704088" y="4488426"/>
            <a:ext cx="6991776" cy="1302774"/>
          </a:xfrm>
        </p:spPr>
        <p:txBody>
          <a:bodyPr>
            <a:normAutofit/>
          </a:bodyPr>
          <a:lstStyle/>
          <a:p>
            <a:r>
              <a:rPr lang="sq-AL">
                <a:solidFill>
                  <a:srgbClr val="FFFFFF"/>
                </a:solidFill>
              </a:rPr>
              <a:t>Regresioni</a:t>
            </a:r>
            <a:endParaRPr lang="en-US">
              <a:solidFill>
                <a:srgbClr val="FFFFFF"/>
              </a:solidFill>
            </a:endParaRPr>
          </a:p>
        </p:txBody>
      </p:sp>
      <p:cxnSp>
        <p:nvCxnSpPr>
          <p:cNvPr id="15" name="Straight Connector 14">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rgbClr val="FFFFFF"/>
            </a:solidFill>
          </a:ln>
          <a:effectLst>
            <a:outerShdw blurRad="50800" dist="38100" dir="2700000" algn="tl" rotWithShape="0">
              <a:prstClr val="black">
                <a:alpha val="13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CF06E40-3ECB-4820-95B5-8A70B07D4B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10591800" cy="0"/>
          </a:xfrm>
          <a:prstGeom prst="line">
            <a:avLst/>
          </a:prstGeom>
          <a:ln w="12700">
            <a:solidFill>
              <a:srgbClr val="FFFFFF"/>
            </a:solidFill>
          </a:ln>
          <a:effectLst>
            <a:outerShdw blurRad="50800" dist="38100" dir="2700000" algn="tl" rotWithShape="0">
              <a:prstClr val="black">
                <a:alpha val="13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375839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B9C0E6AB-EAB6-41E0-9D49-369643E873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370B1D0-5DE5-08F7-B728-ED2E3AE1968D}"/>
              </a:ext>
            </a:extLst>
          </p:cNvPr>
          <p:cNvPicPr>
            <a:picLocks noChangeAspect="1"/>
          </p:cNvPicPr>
          <p:nvPr/>
        </p:nvPicPr>
        <p:blipFill>
          <a:blip r:embed="rId2"/>
          <a:srcRect t="19281" r="2" b="29641"/>
          <a:stretch/>
        </p:blipFill>
        <p:spPr>
          <a:xfrm>
            <a:off x="800100" y="723900"/>
            <a:ext cx="10591800" cy="5410200"/>
          </a:xfrm>
          <a:prstGeom prst="rect">
            <a:avLst/>
          </a:prstGeom>
        </p:spPr>
      </p:pic>
    </p:spTree>
    <p:extLst>
      <p:ext uri="{BB962C8B-B14F-4D97-AF65-F5344CB8AC3E}">
        <p14:creationId xmlns:p14="http://schemas.microsoft.com/office/powerpoint/2010/main" val="3023045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CDD97-63E9-F29B-AECE-86752188863A}"/>
              </a:ext>
            </a:extLst>
          </p:cNvPr>
          <p:cNvSpPr>
            <a:spLocks noGrp="1"/>
          </p:cNvSpPr>
          <p:nvPr>
            <p:ph type="title"/>
          </p:nvPr>
        </p:nvSpPr>
        <p:spPr>
          <a:xfrm>
            <a:off x="700635" y="808074"/>
            <a:ext cx="10691265" cy="542261"/>
          </a:xfrm>
        </p:spPr>
        <p:txBody>
          <a:bodyPr>
            <a:normAutofit/>
          </a:bodyPr>
          <a:lstStyle/>
          <a:p>
            <a:r>
              <a:rPr lang="en-US" sz="2000" dirty="0">
                <a:effectLst/>
                <a:latin typeface="Aptos" panose="020B0004020202020204" pitchFamily="34" charset="0"/>
                <a:ea typeface="Aptos" panose="020B0004020202020204" pitchFamily="34" charset="0"/>
                <a:cs typeface="Times New Roman" panose="02020603050405020304" pitchFamily="18" charset="0"/>
              </a:rPr>
              <a:t>Pair plot</a:t>
            </a:r>
            <a:endParaRPr lang="en-US" sz="2000" dirty="0"/>
          </a:p>
        </p:txBody>
      </p:sp>
      <p:sp>
        <p:nvSpPr>
          <p:cNvPr id="5" name="Content Placeholder 4">
            <a:extLst>
              <a:ext uri="{FF2B5EF4-FFF2-40B4-BE49-F238E27FC236}">
                <a16:creationId xmlns:a16="http://schemas.microsoft.com/office/drawing/2014/main" id="{BDD6E8CC-E709-4499-205A-BE3B36916241}"/>
              </a:ext>
            </a:extLst>
          </p:cNvPr>
          <p:cNvSpPr>
            <a:spLocks noGrp="1"/>
          </p:cNvSpPr>
          <p:nvPr>
            <p:ph idx="1"/>
          </p:nvPr>
        </p:nvSpPr>
        <p:spPr>
          <a:xfrm>
            <a:off x="700635" y="1275907"/>
            <a:ext cx="11090872" cy="4685981"/>
          </a:xfrm>
        </p:spPr>
        <p:txBody>
          <a:bodyPr>
            <a:noAutofit/>
          </a:bodyPr>
          <a:lstStyle/>
          <a:p>
            <a:pPr marL="0" marR="0" indent="0" algn="just">
              <a:lnSpc>
                <a:spcPct val="107000"/>
              </a:lnSpc>
              <a:spcAft>
                <a:spcPts val="800"/>
              </a:spcAft>
              <a:buNone/>
            </a:pPr>
            <a:r>
              <a:rPr lang="sq-AL" sz="1600" kern="100" dirty="0">
                <a:latin typeface="Aptos" panose="020B0004020202020204" pitchFamily="34" charset="0"/>
                <a:ea typeface="Aptos" panose="020B0004020202020204" pitchFamily="34" charset="0"/>
                <a:cs typeface="Times New Roman" panose="02020603050405020304" pitchFamily="18" charset="0"/>
              </a:rPr>
              <a:t>P</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air plot</a:t>
            </a:r>
            <a:r>
              <a:rPr lang="sq-AL"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paraqet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marrëdhëniet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midis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ndryshoreve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ndryshme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dataset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për</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çmimet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shtëpive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indent="0" algn="just">
              <a:lnSpc>
                <a:spcPct val="107000"/>
              </a:lnSpc>
              <a:spcBef>
                <a:spcPts val="0"/>
              </a:spcBef>
              <a:buNone/>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1.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diagonalen</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kryesore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janë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histogramet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për</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secilën</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ndryshore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cilat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tregojnë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shpërndarjen</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tyre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Shohim</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që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"Transaction Date" ka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shpërndarje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përqendruar</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rreth</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disa</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periudhave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duke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treguar</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se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shumica</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transaksioneve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kanë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ndodhur</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intervale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caktuara</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"House Price of Unit Area" ka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shpërndarje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përqendruar</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gamë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caktuar</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por</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mund</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ketë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edhe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disa</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vlera</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ekstreme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a:t>
            </a:r>
          </a:p>
          <a:p>
            <a:pPr marL="0" marR="0" indent="0" algn="just">
              <a:lnSpc>
                <a:spcPct val="107000"/>
              </a:lnSpc>
              <a:spcBef>
                <a:spcPts val="0"/>
              </a:spcBef>
              <a:buNone/>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2.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Grafikët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jashtë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diagonals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janë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grafiket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shpërndarjes</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(scatter plots)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që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tregojnë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marrëdhënien</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midis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dy</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ndryshoreve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a:t>
            </a:r>
          </a:p>
          <a:p>
            <a:pPr marL="0" algn="just">
              <a:lnSpc>
                <a:spcPct val="107000"/>
              </a:lnSpc>
              <a:spcBef>
                <a:spcPts val="0"/>
              </a:spcBef>
              <a:buSzPts val="1000"/>
              <a:tabLst>
                <a:tab pos="457200" algn="l"/>
              </a:tabLst>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Disa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prej</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tyre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kanë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trend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qartë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si</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p.sh. "Distance to the Nearest MRT Station"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dhe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"House Price of Unit Area",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ku</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duket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lidhje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negative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larg</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MRT,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i</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ulët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çmimi</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a:t>
            </a:r>
          </a:p>
          <a:p>
            <a:pPr marL="0" algn="just">
              <a:lnSpc>
                <a:spcPct val="107000"/>
              </a:lnSpc>
              <a:spcBef>
                <a:spcPts val="0"/>
              </a:spcBef>
              <a:buSzPts val="1000"/>
              <a:tabLst>
                <a:tab pos="457200" algn="l"/>
              </a:tabLst>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"House Age"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dhe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"House Price of Unit Area"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duket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se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kanë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lidhje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dobët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megjithëse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mund</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ketë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tendencë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lehtë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negative.</a:t>
            </a:r>
          </a:p>
          <a:p>
            <a:pPr marL="0" algn="just">
              <a:lnSpc>
                <a:spcPct val="107000"/>
              </a:lnSpc>
              <a:spcBef>
                <a:spcPts val="0"/>
              </a:spcBef>
              <a:buSzPts val="1000"/>
              <a:tabLst>
                <a:tab pos="457200" algn="l"/>
              </a:tabLst>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Disa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grafike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nuk</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kanë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trend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qartë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që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do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thotë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se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ndryshoret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lidhura</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nuk</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kanë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lidhje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fortë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a:t>
            </a:r>
          </a:p>
          <a:p>
            <a:pPr marL="0" marR="0" indent="0" algn="just">
              <a:lnSpc>
                <a:spcPct val="107000"/>
              </a:lnSpc>
              <a:spcBef>
                <a:spcPts val="0"/>
              </a:spcBef>
              <a:buNone/>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3.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Marrëdhëniet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nxjerra</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nga</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grafikët</a:t>
            </a:r>
            <a:endParaRPr lang="en-US" sz="16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Bef>
                <a:spcPts val="0"/>
              </a:spcBef>
              <a:buSzPts val="1000"/>
              <a:tabLst>
                <a:tab pos="457200" algn="l"/>
              </a:tabLst>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"Distance to the Nearest MRT Station"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dhe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"House Price of Unit Area"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kanë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korrelacion</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negativ</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që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do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thotë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se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sa</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afër</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shtëpi</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jetë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stacioni</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MRT,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aq</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i</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lartë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është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çmimi</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i</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saj</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a:t>
            </a:r>
          </a:p>
          <a:p>
            <a:pPr algn="just">
              <a:lnSpc>
                <a:spcPct val="100000"/>
              </a:lnSpc>
              <a:spcBef>
                <a:spcPts val="0"/>
              </a:spcBef>
              <a:buSzPts val="1000"/>
              <a:tabLst>
                <a:tab pos="457200" algn="l"/>
              </a:tabLst>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"Number of Convenience Stores"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dhe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"House Price of Unit Area"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kanë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korrelacion</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pozitiv</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që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tregon</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se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zonat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me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shumë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dyqane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kanë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çmime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larta</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shtëpive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a:t>
            </a:r>
          </a:p>
          <a:p>
            <a:pPr algn="just">
              <a:lnSpc>
                <a:spcPct val="107000"/>
              </a:lnSpc>
              <a:spcBef>
                <a:spcPts val="0"/>
              </a:spcBef>
              <a:buSzPts val="1000"/>
              <a:tabLst>
                <a:tab pos="457200" algn="l"/>
              </a:tabLst>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"Latitude"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dhe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"Longitude"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tregojnë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grupe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dhënave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që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mund</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përfaqësojnë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zona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ndryshme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gjeografike</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a:t>
            </a:r>
          </a:p>
          <a:p>
            <a:pPr algn="just"/>
            <a:endParaRPr lang="en-US" sz="1600" dirty="0"/>
          </a:p>
        </p:txBody>
      </p:sp>
    </p:spTree>
    <p:extLst>
      <p:ext uri="{BB962C8B-B14F-4D97-AF65-F5344CB8AC3E}">
        <p14:creationId xmlns:p14="http://schemas.microsoft.com/office/powerpoint/2010/main" val="1432168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80A00F-A123-E832-CB74-9D9DE428C0C7}"/>
              </a:ext>
            </a:extLst>
          </p:cNvPr>
          <p:cNvSpPr>
            <a:spLocks noGrp="1"/>
          </p:cNvSpPr>
          <p:nvPr>
            <p:ph type="title"/>
          </p:nvPr>
        </p:nvSpPr>
        <p:spPr>
          <a:xfrm>
            <a:off x="598714" y="822691"/>
            <a:ext cx="5239272" cy="1621147"/>
          </a:xfrm>
        </p:spPr>
        <p:txBody>
          <a:bodyPr>
            <a:normAutofit/>
          </a:bodyPr>
          <a:lstStyle/>
          <a:p>
            <a:r>
              <a:rPr lang="sq-AL" kern="100" dirty="0">
                <a:effectLst/>
                <a:latin typeface="Aptos" panose="020B0004020202020204" pitchFamily="34" charset="0"/>
                <a:ea typeface="Aptos" panose="020B0004020202020204" pitchFamily="34" charset="0"/>
                <a:cs typeface="Times New Roman" panose="02020603050405020304" pitchFamily="18" charset="0"/>
              </a:rPr>
              <a:t>Box Plot</a:t>
            </a:r>
            <a:br>
              <a:rPr lang="en-US" kern="100" dirty="0">
                <a:effectLst/>
                <a:latin typeface="Aptos" panose="020B0004020202020204" pitchFamily="34" charset="0"/>
                <a:ea typeface="Aptos" panose="020B0004020202020204" pitchFamily="34" charset="0"/>
                <a:cs typeface="Times New Roman" panose="02020603050405020304" pitchFamily="18" charset="0"/>
              </a:rPr>
            </a:br>
            <a:endParaRPr lang="en-US" dirty="0"/>
          </a:p>
        </p:txBody>
      </p:sp>
      <p:cxnSp>
        <p:nvCxnSpPr>
          <p:cNvPr id="11" name="Straight Connector 1">
            <a:extLst>
              <a:ext uri="{FF2B5EF4-FFF2-40B4-BE49-F238E27FC236}">
                <a16:creationId xmlns:a16="http://schemas.microsoft.com/office/drawing/2014/main" id="{7D3DF08D-8EDA-0FB3-59D9-B692F2ADD1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diagram of a bar graph&#10;&#10;Description automatically generated">
            <a:extLst>
              <a:ext uri="{FF2B5EF4-FFF2-40B4-BE49-F238E27FC236}">
                <a16:creationId xmlns:a16="http://schemas.microsoft.com/office/drawing/2014/main" id="{EEEB7F00-C2FE-BA98-0F89-F76B422CF64A}"/>
              </a:ext>
            </a:extLst>
          </p:cNvPr>
          <p:cNvPicPr>
            <a:picLocks noChangeAspect="1"/>
          </p:cNvPicPr>
          <p:nvPr/>
        </p:nvPicPr>
        <p:blipFill rotWithShape="1">
          <a:blip r:embed="rId2"/>
          <a:srcRect l="6953" r="8161"/>
          <a:stretch/>
        </p:blipFill>
        <p:spPr bwMode="auto">
          <a:xfrm>
            <a:off x="5303148" y="3799677"/>
            <a:ext cx="6535284" cy="2559882"/>
          </a:xfrm>
          <a:prstGeom prst="rect">
            <a:avLst/>
          </a:prstGeom>
          <a:extLst>
            <a:ext uri="{53640926-AAD7-44D8-BBD7-CCE9431645EC}">
              <a14:shadowObscured xmlns:a14="http://schemas.microsoft.com/office/drawing/2010/main"/>
            </a:ext>
          </a:extLst>
        </p:spPr>
      </p:pic>
      <p:sp>
        <p:nvSpPr>
          <p:cNvPr id="3" name="Content Placeholder 2">
            <a:extLst>
              <a:ext uri="{FF2B5EF4-FFF2-40B4-BE49-F238E27FC236}">
                <a16:creationId xmlns:a16="http://schemas.microsoft.com/office/drawing/2014/main" id="{9A32347B-23E2-ED8F-0D16-1BD1904D8DCF}"/>
              </a:ext>
            </a:extLst>
          </p:cNvPr>
          <p:cNvSpPr>
            <a:spLocks noGrp="1"/>
          </p:cNvSpPr>
          <p:nvPr>
            <p:ph idx="1"/>
          </p:nvPr>
        </p:nvSpPr>
        <p:spPr>
          <a:xfrm>
            <a:off x="598714" y="1525960"/>
            <a:ext cx="10886150" cy="5067516"/>
          </a:xfrm>
        </p:spPr>
        <p:txBody>
          <a:bodyPr>
            <a:noAutofit/>
          </a:bodyPr>
          <a:lstStyle/>
          <a:p>
            <a:pPr marL="0" marR="0" indent="0" algn="just">
              <a:lnSpc>
                <a:spcPct val="100000"/>
              </a:lnSpc>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Ky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grafik</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paraqet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Box Plot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për</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tre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variabla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kryesorë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dataset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tonë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a:t>
            </a:r>
          </a:p>
          <a:p>
            <a:pPr marL="0" marR="0" indent="0" algn="just">
              <a:lnSpc>
                <a:spcPct val="100000"/>
              </a:lnSpc>
              <a:spcBef>
                <a:spcPts val="0"/>
              </a:spcBef>
              <a:buNone/>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1. House Age</a:t>
            </a:r>
            <a:r>
              <a:rPr lang="sq-AL" sz="18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Shumica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vlerave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janë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afër</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zeros, duke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treguar</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se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shumica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shtëpive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janë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shumë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reja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Disa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raste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që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janë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mbi</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maksimumin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tipik</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mund</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përfaqësojnë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shtëpi</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me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moshë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më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lartë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se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mesatarja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a:t>
            </a:r>
          </a:p>
          <a:p>
            <a:pPr marL="0" marR="0" indent="0" algn="just">
              <a:lnSpc>
                <a:spcPct val="100000"/>
              </a:lnSpc>
              <a:spcBef>
                <a:spcPts val="0"/>
              </a:spcBef>
              <a:buNone/>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2. Distance to the Nearest MRT Station</a:t>
            </a:r>
            <a:r>
              <a:rPr lang="sq-AL" sz="18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Ky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variabël</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ka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shpërndarje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shumë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ndryshme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Kutia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madhe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tregon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shpërndarjen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dhënave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ndërmjet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kuartilit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parë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dhe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tretë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(Q1-Q3). Ka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shumë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vlera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ekstreme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mbi</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kuartilin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tretë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duke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treguar</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se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disa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prona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janë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larg</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nga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stacionet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MRT.</a:t>
            </a:r>
          </a:p>
          <a:p>
            <a:pPr marL="0" marR="0" indent="0" algn="just">
              <a:lnSpc>
                <a:spcPct val="100000"/>
              </a:lnSpc>
              <a:spcBef>
                <a:spcPts val="0"/>
              </a:spcBef>
              <a:buNone/>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3. House Price of Unit Area</a:t>
            </a:r>
            <a:r>
              <a:rPr lang="sq-AL" sz="1800" b="1" kern="100" dirty="0">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Çmimet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janë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më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përqendruara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në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një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interval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shumë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vogël</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Kufijtë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kutisë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dhe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bishtat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janë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ngushta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Disa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prona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kanë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çmime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shumë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më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larta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se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mesatarja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përfaqësuara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nga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pikat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jashtë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kutisë</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a:t>
            </a:r>
          </a:p>
          <a:p>
            <a:pPr marL="0" marR="0" indent="0" algn="just">
              <a:lnSpc>
                <a:spcPct val="100000"/>
              </a:lnSpc>
              <a:spcBef>
                <a:spcPts val="0"/>
              </a:spcBef>
              <a:buNone/>
            </a:pPr>
            <a:r>
              <a:rPr lang="sq-AL" sz="1800" b="1" kern="100" dirty="0">
                <a:effectLst/>
                <a:latin typeface="Aptos" panose="020B0004020202020204" pitchFamily="34" charset="0"/>
                <a:ea typeface="Aptos" panose="020B0004020202020204" pitchFamily="34" charset="0"/>
                <a:cs typeface="Times New Roman" panose="02020603050405020304" pitchFamily="18" charset="0"/>
              </a:rPr>
              <a:t>Nga grafiku shohim që:</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0000"/>
              </a:lnSpc>
              <a:spcBef>
                <a:spcPts val="0"/>
              </a:spcBef>
              <a:buSzPts val="1000"/>
              <a:buFont typeface="Symbol" panose="05050102010706020507" pitchFamily="18" charset="2"/>
              <a:buChar char=""/>
              <a:tabLst>
                <a:tab pos="457200" algn="l"/>
              </a:tabLst>
            </a:pPr>
            <a:r>
              <a:rPr lang="sq-AL" sz="1800" kern="100" dirty="0">
                <a:effectLst/>
                <a:latin typeface="Aptos" panose="020B0004020202020204" pitchFamily="34" charset="0"/>
                <a:ea typeface="Aptos" panose="020B0004020202020204" pitchFamily="34" charset="0"/>
                <a:cs typeface="Times New Roman" panose="02020603050405020304" pitchFamily="18" charset="0"/>
              </a:rPr>
              <a:t>House Age: Ka një shpërndarje relativisht </a:t>
            </a:r>
            <a:endParaRPr lang="sq-AL" sz="1800" kern="100" dirty="0">
              <a:latin typeface="Aptos" panose="020B0004020202020204" pitchFamily="34" charset="0"/>
              <a:ea typeface="Aptos" panose="020B0004020202020204" pitchFamily="34" charset="0"/>
              <a:cs typeface="Times New Roman" panose="02020603050405020304" pitchFamily="18" charset="0"/>
            </a:endParaRPr>
          </a:p>
          <a:p>
            <a:pPr marL="0" marR="0" lvl="0" indent="0">
              <a:lnSpc>
                <a:spcPct val="100000"/>
              </a:lnSpc>
              <a:spcBef>
                <a:spcPts val="0"/>
              </a:spcBef>
              <a:buSzPts val="1000"/>
              <a:buNone/>
              <a:tabLst>
                <a:tab pos="457200" algn="l"/>
              </a:tabLst>
            </a:pPr>
            <a:r>
              <a:rPr lang="sq-AL" sz="1800" kern="100" dirty="0">
                <a:effectLst/>
                <a:latin typeface="Aptos" panose="020B0004020202020204" pitchFamily="34" charset="0"/>
                <a:ea typeface="Aptos" panose="020B0004020202020204" pitchFamily="34" charset="0"/>
                <a:cs typeface="Times New Roman" panose="02020603050405020304" pitchFamily="18" charset="0"/>
              </a:rPr>
              <a:t>të barabartë, por mund të ketë disa vlera </a:t>
            </a:r>
          </a:p>
          <a:p>
            <a:pPr marL="0" marR="0" lvl="0" indent="0">
              <a:lnSpc>
                <a:spcPct val="100000"/>
              </a:lnSpc>
              <a:spcBef>
                <a:spcPts val="0"/>
              </a:spcBef>
              <a:buSzPts val="1000"/>
              <a:buNone/>
              <a:tabLst>
                <a:tab pos="457200" algn="l"/>
              </a:tabLst>
            </a:pPr>
            <a:r>
              <a:rPr lang="sq-AL" sz="1800" kern="100" dirty="0">
                <a:effectLst/>
                <a:latin typeface="Aptos" panose="020B0004020202020204" pitchFamily="34" charset="0"/>
                <a:ea typeface="Aptos" panose="020B0004020202020204" pitchFamily="34" charset="0"/>
                <a:cs typeface="Times New Roman" panose="02020603050405020304" pitchFamily="18" charset="0"/>
              </a:rPr>
              <a:t>ekstreme (shtëpi shumë të vjetra).</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0000"/>
              </a:lnSpc>
              <a:spcBef>
                <a:spcPts val="0"/>
              </a:spcBef>
              <a:buSzPts val="1000"/>
              <a:buFont typeface="Symbol" panose="05050102010706020507" pitchFamily="18" charset="2"/>
              <a:buChar char=""/>
              <a:tabLst>
                <a:tab pos="457200" algn="l"/>
              </a:tabLst>
            </a:pPr>
            <a:r>
              <a:rPr lang="sq-AL" sz="1800" kern="100" dirty="0">
                <a:effectLst/>
                <a:latin typeface="Aptos" panose="020B0004020202020204" pitchFamily="34" charset="0"/>
                <a:ea typeface="Aptos" panose="020B0004020202020204" pitchFamily="34" charset="0"/>
                <a:cs typeface="Times New Roman" panose="02020603050405020304" pitchFamily="18" charset="0"/>
              </a:rPr>
              <a:t>Distance to MRT: Duket se ka vlera anormale,</a:t>
            </a:r>
          </a:p>
          <a:p>
            <a:pPr marL="0" marR="0" lvl="0" indent="0">
              <a:lnSpc>
                <a:spcPct val="100000"/>
              </a:lnSpc>
              <a:spcBef>
                <a:spcPts val="0"/>
              </a:spcBef>
              <a:buSzPts val="1000"/>
              <a:buNone/>
              <a:tabLst>
                <a:tab pos="457200" algn="l"/>
              </a:tabLst>
            </a:pPr>
            <a:r>
              <a:rPr lang="sq-AL" sz="1800" kern="100" dirty="0">
                <a:effectLst/>
                <a:latin typeface="Aptos" panose="020B0004020202020204" pitchFamily="34" charset="0"/>
                <a:ea typeface="Aptos" panose="020B0004020202020204" pitchFamily="34" charset="0"/>
                <a:cs typeface="Times New Roman" panose="02020603050405020304" pitchFamily="18" charset="0"/>
              </a:rPr>
              <a:t> që do të thotë se disa shtëpi janë shumë larg</a:t>
            </a:r>
          </a:p>
          <a:p>
            <a:pPr marL="0" marR="0" lvl="0" indent="0">
              <a:lnSpc>
                <a:spcPct val="100000"/>
              </a:lnSpc>
              <a:spcBef>
                <a:spcPts val="0"/>
              </a:spcBef>
              <a:buSzPts val="1000"/>
              <a:buNone/>
              <a:tabLst>
                <a:tab pos="457200" algn="l"/>
              </a:tabLst>
            </a:pPr>
            <a:r>
              <a:rPr lang="sq-AL" sz="1800" kern="100" dirty="0">
                <a:effectLst/>
                <a:latin typeface="Aptos" panose="020B0004020202020204" pitchFamily="34" charset="0"/>
                <a:ea typeface="Aptos" panose="020B0004020202020204" pitchFamily="34" charset="0"/>
                <a:cs typeface="Times New Roman" panose="02020603050405020304" pitchFamily="18" charset="0"/>
              </a:rPr>
              <a:t>stacioneve MRT.</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0000"/>
              </a:lnSpc>
              <a:spcBef>
                <a:spcPts val="0"/>
              </a:spcBef>
              <a:buSzPts val="1000"/>
              <a:buFont typeface="Symbol" panose="05050102010706020507" pitchFamily="18" charset="2"/>
              <a:buChar char=""/>
              <a:tabLst>
                <a:tab pos="457200" algn="l"/>
              </a:tabLst>
            </a:pPr>
            <a:r>
              <a:rPr lang="sq-AL" sz="1800" kern="100" dirty="0">
                <a:effectLst/>
                <a:latin typeface="Aptos" panose="020B0004020202020204" pitchFamily="34" charset="0"/>
                <a:ea typeface="Aptos" panose="020B0004020202020204" pitchFamily="34" charset="0"/>
                <a:cs typeface="Times New Roman" panose="02020603050405020304" pitchFamily="18" charset="0"/>
              </a:rPr>
              <a:t>House Price per Unit Area: Ka një shpërndarje</a:t>
            </a:r>
          </a:p>
          <a:p>
            <a:pPr marL="0" marR="0" lvl="0" indent="0">
              <a:lnSpc>
                <a:spcPct val="100000"/>
              </a:lnSpc>
              <a:spcBef>
                <a:spcPts val="0"/>
              </a:spcBef>
              <a:buSzPts val="1000"/>
              <a:buNone/>
              <a:tabLst>
                <a:tab pos="457200" algn="l"/>
              </a:tabLst>
            </a:pPr>
            <a:r>
              <a:rPr lang="sq-AL" sz="1800" kern="100" dirty="0">
                <a:effectLst/>
                <a:latin typeface="Aptos" panose="020B0004020202020204" pitchFamily="34" charset="0"/>
                <a:ea typeface="Aptos" panose="020B0004020202020204" pitchFamily="34" charset="0"/>
                <a:cs typeface="Times New Roman" panose="02020603050405020304" pitchFamily="18" charset="0"/>
              </a:rPr>
              <a:t>të gjerë, me disa shtëpi që kanë çmime shumë të larta ose shumë të ulëta.</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gn="just">
              <a:lnSpc>
                <a:spcPct val="100000"/>
              </a:lnSpc>
              <a:buNone/>
            </a:pPr>
            <a:endParaRPr lang="en-US" sz="1800" dirty="0"/>
          </a:p>
        </p:txBody>
      </p:sp>
    </p:spTree>
    <p:extLst>
      <p:ext uri="{BB962C8B-B14F-4D97-AF65-F5344CB8AC3E}">
        <p14:creationId xmlns:p14="http://schemas.microsoft.com/office/powerpoint/2010/main" val="4052766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graph with a blue bar">
            <a:extLst>
              <a:ext uri="{FF2B5EF4-FFF2-40B4-BE49-F238E27FC236}">
                <a16:creationId xmlns:a16="http://schemas.microsoft.com/office/drawing/2014/main" id="{A81DCF87-D942-EB68-44E6-F424670893B3}"/>
              </a:ext>
            </a:extLst>
          </p:cNvPr>
          <p:cNvPicPr>
            <a:picLocks noGrp="1" noChangeAspect="1"/>
          </p:cNvPicPr>
          <p:nvPr>
            <p:ph idx="1"/>
          </p:nvPr>
        </p:nvPicPr>
        <p:blipFill rotWithShape="1">
          <a:blip r:embed="rId2"/>
          <a:srcRect l="4759" r="1" b="1"/>
          <a:stretch/>
        </p:blipFill>
        <p:spPr bwMode="auto">
          <a:xfrm>
            <a:off x="704088" y="222339"/>
            <a:ext cx="10591800" cy="3086100"/>
          </a:xfrm>
          <a:prstGeom prst="rect">
            <a:avLst/>
          </a:prstGeom>
          <a:extLst>
            <a:ext uri="{53640926-AAD7-44D8-BBD7-CCE9431645EC}">
              <a14:shadowObscured xmlns:a14="http://schemas.microsoft.com/office/drawing/2010/main"/>
            </a:ext>
          </a:extLst>
        </p:spPr>
      </p:pic>
      <p:sp>
        <p:nvSpPr>
          <p:cNvPr id="4" name="Title 3">
            <a:extLst>
              <a:ext uri="{FF2B5EF4-FFF2-40B4-BE49-F238E27FC236}">
                <a16:creationId xmlns:a16="http://schemas.microsoft.com/office/drawing/2014/main" id="{8D20FCD6-E95D-DC31-E1EF-21EF21857027}"/>
              </a:ext>
            </a:extLst>
          </p:cNvPr>
          <p:cNvSpPr>
            <a:spLocks noGrp="1"/>
          </p:cNvSpPr>
          <p:nvPr>
            <p:ph type="title"/>
          </p:nvPr>
        </p:nvSpPr>
        <p:spPr>
          <a:xfrm>
            <a:off x="946298" y="4023657"/>
            <a:ext cx="3552550" cy="2110444"/>
          </a:xfrm>
        </p:spPr>
        <p:txBody>
          <a:bodyPr vert="horz" lIns="91440" tIns="45720" rIns="91440" bIns="45720" rtlCol="0" anchor="t">
            <a:normAutofit/>
          </a:bodyPr>
          <a:lstStyle/>
          <a:p>
            <a:pPr>
              <a:lnSpc>
                <a:spcPct val="90000"/>
              </a:lnSpc>
            </a:pPr>
            <a:r>
              <a:rPr lang="en-US" sz="2800" dirty="0" err="1">
                <a:effectLst/>
              </a:rPr>
              <a:t>Varianca</a:t>
            </a:r>
            <a:r>
              <a:rPr lang="en-US" sz="2800" dirty="0">
                <a:effectLst/>
              </a:rPr>
              <a:t>, </a:t>
            </a:r>
            <a:r>
              <a:rPr lang="en-US" sz="2800" dirty="0" err="1">
                <a:effectLst/>
              </a:rPr>
              <a:t>Devijimi</a:t>
            </a:r>
            <a:r>
              <a:rPr lang="en-US" sz="2800" dirty="0">
                <a:effectLst/>
              </a:rPr>
              <a:t> standard </a:t>
            </a:r>
            <a:r>
              <a:rPr lang="en-US" sz="2800" dirty="0" err="1">
                <a:effectLst/>
              </a:rPr>
              <a:t>dhe</a:t>
            </a:r>
            <a:r>
              <a:rPr lang="en-US" sz="2800" dirty="0">
                <a:effectLst/>
              </a:rPr>
              <a:t> </a:t>
            </a:r>
            <a:r>
              <a:rPr lang="en-US" sz="2800" dirty="0" err="1">
                <a:effectLst/>
              </a:rPr>
              <a:t>Koeficienti</a:t>
            </a:r>
            <a:r>
              <a:rPr lang="en-US" sz="2800" dirty="0">
                <a:effectLst/>
              </a:rPr>
              <a:t> </a:t>
            </a:r>
            <a:r>
              <a:rPr lang="en-US" sz="2800" dirty="0" err="1">
                <a:effectLst/>
              </a:rPr>
              <a:t>i</a:t>
            </a:r>
            <a:r>
              <a:rPr lang="en-US" sz="2800" dirty="0">
                <a:effectLst/>
              </a:rPr>
              <a:t> </a:t>
            </a:r>
            <a:r>
              <a:rPr lang="en-US" sz="2800" dirty="0" err="1">
                <a:effectLst/>
              </a:rPr>
              <a:t>variancës</a:t>
            </a:r>
            <a:br>
              <a:rPr lang="en-US" sz="2800" dirty="0">
                <a:effectLst/>
              </a:rPr>
            </a:br>
            <a:endParaRPr lang="en-US" sz="2800" dirty="0"/>
          </a:p>
        </p:txBody>
      </p:sp>
      <p:sp>
        <p:nvSpPr>
          <p:cNvPr id="6" name="Text Placeholder 5">
            <a:extLst>
              <a:ext uri="{FF2B5EF4-FFF2-40B4-BE49-F238E27FC236}">
                <a16:creationId xmlns:a16="http://schemas.microsoft.com/office/drawing/2014/main" id="{537FC240-6900-0818-A147-F5FF076DE1CA}"/>
              </a:ext>
            </a:extLst>
          </p:cNvPr>
          <p:cNvSpPr>
            <a:spLocks noGrp="1"/>
          </p:cNvSpPr>
          <p:nvPr>
            <p:ph type="body" sz="half" idx="2"/>
          </p:nvPr>
        </p:nvSpPr>
        <p:spPr>
          <a:xfrm>
            <a:off x="4916072" y="3308440"/>
            <a:ext cx="7156185" cy="3440704"/>
          </a:xfrm>
        </p:spPr>
        <p:txBody>
          <a:bodyPr vert="horz" lIns="91440" tIns="45720" rIns="91440" bIns="45720" rtlCol="0">
            <a:noAutofit/>
          </a:bodyPr>
          <a:lstStyle/>
          <a:p>
            <a:pPr marR="0" algn="just">
              <a:lnSpc>
                <a:spcPct val="100000"/>
              </a:lnSpc>
              <a:spcBef>
                <a:spcPts val="0"/>
              </a:spcBef>
            </a:pPr>
            <a:r>
              <a:rPr lang="en-US" sz="1700" b="1" dirty="0" err="1">
                <a:effectLst/>
                <a:latin typeface="Aptos" panose="020B0004020202020204" pitchFamily="34" charset="0"/>
              </a:rPr>
              <a:t>Grafiku</a:t>
            </a:r>
            <a:r>
              <a:rPr lang="en-US" sz="1700" b="1" dirty="0">
                <a:effectLst/>
                <a:latin typeface="Aptos" panose="020B0004020202020204" pitchFamily="34" charset="0"/>
              </a:rPr>
              <a:t> 1: </a:t>
            </a:r>
            <a:r>
              <a:rPr lang="en-US" sz="1700" dirty="0" err="1">
                <a:effectLst/>
                <a:latin typeface="Aptos" panose="020B0004020202020204" pitchFamily="34" charset="0"/>
              </a:rPr>
              <a:t>Varianca</a:t>
            </a:r>
            <a:r>
              <a:rPr lang="en-US" sz="1700" dirty="0">
                <a:effectLst/>
                <a:latin typeface="Aptos" panose="020B0004020202020204" pitchFamily="34" charset="0"/>
              </a:rPr>
              <a:t> mat </a:t>
            </a:r>
            <a:r>
              <a:rPr lang="en-US" sz="1700" dirty="0" err="1">
                <a:effectLst/>
                <a:latin typeface="Aptos" panose="020B0004020202020204" pitchFamily="34" charset="0"/>
              </a:rPr>
              <a:t>sa</a:t>
            </a:r>
            <a:r>
              <a:rPr lang="en-US" sz="1700" dirty="0">
                <a:effectLst/>
                <a:latin typeface="Aptos" panose="020B0004020202020204" pitchFamily="34" charset="0"/>
              </a:rPr>
              <a:t> </a:t>
            </a:r>
            <a:r>
              <a:rPr lang="en-US" sz="1700" dirty="0" err="1">
                <a:effectLst/>
                <a:latin typeface="Aptos" panose="020B0004020202020204" pitchFamily="34" charset="0"/>
              </a:rPr>
              <a:t>shumë</a:t>
            </a:r>
            <a:r>
              <a:rPr lang="en-US" sz="1700" dirty="0">
                <a:effectLst/>
                <a:latin typeface="Aptos" panose="020B0004020202020204" pitchFamily="34" charset="0"/>
              </a:rPr>
              <a:t> </a:t>
            </a:r>
            <a:r>
              <a:rPr lang="en-US" sz="1700" dirty="0" err="1">
                <a:effectLst/>
                <a:latin typeface="Aptos" panose="020B0004020202020204" pitchFamily="34" charset="0"/>
              </a:rPr>
              <a:t>shpërndahen</a:t>
            </a:r>
            <a:r>
              <a:rPr lang="en-US" sz="1700" dirty="0">
                <a:effectLst/>
                <a:latin typeface="Aptos" panose="020B0004020202020204" pitchFamily="34" charset="0"/>
              </a:rPr>
              <a:t> </a:t>
            </a:r>
            <a:r>
              <a:rPr lang="en-US" sz="1700" dirty="0" err="1">
                <a:effectLst/>
                <a:latin typeface="Aptos" panose="020B0004020202020204" pitchFamily="34" charset="0"/>
              </a:rPr>
              <a:t>vlerat</a:t>
            </a:r>
            <a:r>
              <a:rPr lang="en-US" sz="1700" dirty="0">
                <a:effectLst/>
                <a:latin typeface="Aptos" panose="020B0004020202020204" pitchFamily="34" charset="0"/>
              </a:rPr>
              <a:t> e </a:t>
            </a:r>
            <a:r>
              <a:rPr lang="en-US" sz="1700" dirty="0" err="1">
                <a:effectLst/>
                <a:latin typeface="Aptos" panose="020B0004020202020204" pitchFamily="34" charset="0"/>
              </a:rPr>
              <a:t>një</a:t>
            </a:r>
            <a:r>
              <a:rPr lang="en-US" sz="1700" dirty="0">
                <a:effectLst/>
                <a:latin typeface="Aptos" panose="020B0004020202020204" pitchFamily="34" charset="0"/>
              </a:rPr>
              <a:t> </a:t>
            </a:r>
            <a:r>
              <a:rPr lang="en-US" sz="1700" dirty="0" err="1">
                <a:effectLst/>
                <a:latin typeface="Aptos" panose="020B0004020202020204" pitchFamily="34" charset="0"/>
              </a:rPr>
              <a:t>ndryshore</a:t>
            </a:r>
            <a:r>
              <a:rPr lang="en-US" sz="1700" dirty="0">
                <a:effectLst/>
                <a:latin typeface="Aptos" panose="020B0004020202020204" pitchFamily="34" charset="0"/>
              </a:rPr>
              <a:t> </a:t>
            </a:r>
            <a:r>
              <a:rPr lang="en-US" sz="1700" dirty="0" err="1">
                <a:effectLst/>
                <a:latin typeface="Aptos" panose="020B0004020202020204" pitchFamily="34" charset="0"/>
              </a:rPr>
              <a:t>nga</a:t>
            </a:r>
            <a:r>
              <a:rPr lang="en-US" sz="1700" dirty="0">
                <a:effectLst/>
                <a:latin typeface="Aptos" panose="020B0004020202020204" pitchFamily="34" charset="0"/>
              </a:rPr>
              <a:t> </a:t>
            </a:r>
            <a:r>
              <a:rPr lang="en-US" sz="1700" dirty="0" err="1">
                <a:effectLst/>
                <a:latin typeface="Aptos" panose="020B0004020202020204" pitchFamily="34" charset="0"/>
              </a:rPr>
              <a:t>mesatarja</a:t>
            </a:r>
            <a:r>
              <a:rPr lang="en-US" sz="1700" dirty="0">
                <a:effectLst/>
                <a:latin typeface="Aptos" panose="020B0004020202020204" pitchFamily="34" charset="0"/>
              </a:rPr>
              <a:t> e </a:t>
            </a:r>
            <a:r>
              <a:rPr lang="en-US" sz="1700" dirty="0" err="1">
                <a:effectLst/>
                <a:latin typeface="Aptos" panose="020B0004020202020204" pitchFamily="34" charset="0"/>
              </a:rPr>
              <a:t>saj</a:t>
            </a:r>
            <a:r>
              <a:rPr lang="en-US" sz="1700" dirty="0">
                <a:effectLst/>
                <a:latin typeface="Aptos" panose="020B0004020202020204" pitchFamily="34" charset="0"/>
              </a:rPr>
              <a:t>.</a:t>
            </a:r>
            <a:r>
              <a:rPr lang="sq-AL" sz="1700" dirty="0">
                <a:effectLst/>
                <a:latin typeface="Aptos" panose="020B0004020202020204" pitchFamily="34" charset="0"/>
              </a:rPr>
              <a:t> </a:t>
            </a:r>
            <a:r>
              <a:rPr lang="en-US" sz="1700" dirty="0" err="1">
                <a:effectLst/>
                <a:latin typeface="Aptos" panose="020B0004020202020204" pitchFamily="34" charset="0"/>
              </a:rPr>
              <a:t>Ndryshorja</a:t>
            </a:r>
            <a:r>
              <a:rPr lang="en-US" sz="1700" dirty="0">
                <a:effectLst/>
                <a:latin typeface="Aptos" panose="020B0004020202020204" pitchFamily="34" charset="0"/>
              </a:rPr>
              <a:t> e Distance to the Nearest MRT Station ka </a:t>
            </a:r>
            <a:r>
              <a:rPr lang="en-US" sz="1700" dirty="0" err="1">
                <a:effectLst/>
                <a:latin typeface="Aptos" panose="020B0004020202020204" pitchFamily="34" charset="0"/>
              </a:rPr>
              <a:t>variancë</a:t>
            </a:r>
            <a:r>
              <a:rPr lang="en-US" sz="1700" dirty="0">
                <a:effectLst/>
                <a:latin typeface="Aptos" panose="020B0004020202020204" pitchFamily="34" charset="0"/>
              </a:rPr>
              <a:t> </a:t>
            </a:r>
            <a:r>
              <a:rPr lang="en-US" sz="1700" dirty="0" err="1">
                <a:effectLst/>
                <a:latin typeface="Aptos" panose="020B0004020202020204" pitchFamily="34" charset="0"/>
              </a:rPr>
              <a:t>shumë</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lartë</a:t>
            </a:r>
            <a:r>
              <a:rPr lang="en-US" sz="1700" dirty="0">
                <a:effectLst/>
                <a:latin typeface="Aptos" panose="020B0004020202020204" pitchFamily="34" charset="0"/>
              </a:rPr>
              <a:t>, </a:t>
            </a:r>
            <a:r>
              <a:rPr lang="en-US" sz="1700" dirty="0" err="1">
                <a:effectLst/>
                <a:latin typeface="Aptos" panose="020B0004020202020204" pitchFamily="34" charset="0"/>
              </a:rPr>
              <a:t>ndërsa</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gjitha</a:t>
            </a:r>
            <a:r>
              <a:rPr lang="en-US" sz="1700" dirty="0">
                <a:effectLst/>
                <a:latin typeface="Aptos" panose="020B0004020202020204" pitchFamily="34" charset="0"/>
              </a:rPr>
              <a:t> </a:t>
            </a:r>
            <a:r>
              <a:rPr lang="en-US" sz="1700" dirty="0" err="1">
                <a:effectLst/>
                <a:latin typeface="Aptos" panose="020B0004020202020204" pitchFamily="34" charset="0"/>
              </a:rPr>
              <a:t>ndryshoret</a:t>
            </a:r>
            <a:r>
              <a:rPr lang="en-US" sz="1700" dirty="0">
                <a:effectLst/>
                <a:latin typeface="Aptos" panose="020B0004020202020204" pitchFamily="34" charset="0"/>
              </a:rPr>
              <a:t> e </a:t>
            </a:r>
            <a:r>
              <a:rPr lang="en-US" sz="1700" dirty="0" err="1">
                <a:effectLst/>
                <a:latin typeface="Aptos" panose="020B0004020202020204" pitchFamily="34" charset="0"/>
              </a:rPr>
              <a:t>tjera</a:t>
            </a:r>
            <a:r>
              <a:rPr lang="en-US" sz="1700" dirty="0">
                <a:effectLst/>
                <a:latin typeface="Aptos" panose="020B0004020202020204" pitchFamily="34" charset="0"/>
              </a:rPr>
              <a:t> </a:t>
            </a:r>
            <a:r>
              <a:rPr lang="en-US" sz="1700" dirty="0" err="1">
                <a:effectLst/>
                <a:latin typeface="Aptos" panose="020B0004020202020204" pitchFamily="34" charset="0"/>
              </a:rPr>
              <a:t>kane</a:t>
            </a:r>
            <a:r>
              <a:rPr lang="en-US" sz="1700" dirty="0">
                <a:effectLst/>
                <a:latin typeface="Aptos" panose="020B0004020202020204" pitchFamily="34" charset="0"/>
              </a:rPr>
              <a:t> </a:t>
            </a:r>
            <a:r>
              <a:rPr lang="en-US" sz="1700" dirty="0" err="1">
                <a:effectLst/>
                <a:latin typeface="Aptos" panose="020B0004020202020204" pitchFamily="34" charset="0"/>
              </a:rPr>
              <a:t>variancë</a:t>
            </a:r>
            <a:r>
              <a:rPr lang="en-US" sz="1700" dirty="0">
                <a:effectLst/>
                <a:latin typeface="Aptos" panose="020B0004020202020204" pitchFamily="34" charset="0"/>
              </a:rPr>
              <a:t> </a:t>
            </a:r>
            <a:r>
              <a:rPr lang="en-US" sz="1700" dirty="0" err="1">
                <a:effectLst/>
                <a:latin typeface="Aptos" panose="020B0004020202020204" pitchFamily="34" charset="0"/>
              </a:rPr>
              <a:t>shumë</a:t>
            </a:r>
            <a:r>
              <a:rPr lang="en-US" sz="1700" dirty="0">
                <a:effectLst/>
                <a:latin typeface="Aptos" panose="020B0004020202020204" pitchFamily="34" charset="0"/>
              </a:rPr>
              <a:t> </a:t>
            </a:r>
            <a:r>
              <a:rPr lang="en-US" sz="1700" dirty="0" err="1">
                <a:effectLst/>
                <a:latin typeface="Aptos" panose="020B0004020202020204" pitchFamily="34" charset="0"/>
              </a:rPr>
              <a:t>më</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vogël</a:t>
            </a:r>
            <a:r>
              <a:rPr lang="en-US" sz="1700" dirty="0">
                <a:effectLst/>
                <a:latin typeface="Aptos" panose="020B0004020202020204" pitchFamily="34" charset="0"/>
              </a:rPr>
              <a:t>.</a:t>
            </a:r>
          </a:p>
          <a:p>
            <a:pPr marR="0" algn="just">
              <a:lnSpc>
                <a:spcPct val="100000"/>
              </a:lnSpc>
              <a:spcBef>
                <a:spcPts val="0"/>
              </a:spcBef>
            </a:pPr>
            <a:r>
              <a:rPr lang="en-US" sz="1700" b="1" dirty="0" err="1">
                <a:effectLst/>
                <a:latin typeface="Aptos" panose="020B0004020202020204" pitchFamily="34" charset="0"/>
              </a:rPr>
              <a:t>Grafiku</a:t>
            </a:r>
            <a:r>
              <a:rPr lang="en-US" sz="1700" b="1" dirty="0">
                <a:effectLst/>
                <a:latin typeface="Aptos" panose="020B0004020202020204" pitchFamily="34" charset="0"/>
              </a:rPr>
              <a:t> 2: </a:t>
            </a:r>
            <a:r>
              <a:rPr lang="en-US" sz="1700" dirty="0" err="1">
                <a:effectLst/>
                <a:latin typeface="Aptos" panose="020B0004020202020204" pitchFamily="34" charset="0"/>
              </a:rPr>
              <a:t>tregon</a:t>
            </a:r>
            <a:r>
              <a:rPr lang="en-US" sz="1700" dirty="0">
                <a:effectLst/>
                <a:latin typeface="Aptos" panose="020B0004020202020204" pitchFamily="34" charset="0"/>
              </a:rPr>
              <a:t> </a:t>
            </a:r>
            <a:r>
              <a:rPr lang="en-US" sz="1700" dirty="0" err="1">
                <a:effectLst/>
                <a:latin typeface="Aptos" panose="020B0004020202020204" pitchFamily="34" charset="0"/>
              </a:rPr>
              <a:t>deviimin</a:t>
            </a:r>
            <a:r>
              <a:rPr lang="en-US" sz="1700" dirty="0">
                <a:effectLst/>
                <a:latin typeface="Aptos" panose="020B0004020202020204" pitchFamily="34" charset="0"/>
              </a:rPr>
              <a:t> standard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ndryshoreve</a:t>
            </a:r>
            <a:r>
              <a:rPr lang="en-US" sz="1700" dirty="0">
                <a:effectLst/>
                <a:latin typeface="Aptos" panose="020B0004020202020204" pitchFamily="34" charset="0"/>
              </a:rPr>
              <a:t>. </a:t>
            </a:r>
            <a:r>
              <a:rPr lang="en-US" sz="1700" dirty="0" err="1">
                <a:effectLst/>
                <a:latin typeface="Aptos" panose="020B0004020202020204" pitchFamily="34" charset="0"/>
              </a:rPr>
              <a:t>Ndryshorja</a:t>
            </a:r>
            <a:r>
              <a:rPr lang="en-US" sz="1700" dirty="0">
                <a:effectLst/>
                <a:latin typeface="Aptos" panose="020B0004020202020204" pitchFamily="34" charset="0"/>
              </a:rPr>
              <a:t> e Distance to the Nearest MRT Station ka </a:t>
            </a:r>
            <a:r>
              <a:rPr lang="en-US" sz="1700" dirty="0" err="1">
                <a:effectLst/>
                <a:latin typeface="Aptos" panose="020B0004020202020204" pitchFamily="34" charset="0"/>
              </a:rPr>
              <a:t>devijim</a:t>
            </a:r>
            <a:r>
              <a:rPr lang="en-US" sz="1700" dirty="0">
                <a:effectLst/>
                <a:latin typeface="Aptos" panose="020B0004020202020204" pitchFamily="34" charset="0"/>
              </a:rPr>
              <a:t> standard </a:t>
            </a:r>
            <a:r>
              <a:rPr lang="en-US" sz="1700" dirty="0" err="1">
                <a:effectLst/>
                <a:latin typeface="Aptos" panose="020B0004020202020204" pitchFamily="34" charset="0"/>
              </a:rPr>
              <a:t>shumë</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lartë</a:t>
            </a:r>
            <a:r>
              <a:rPr lang="en-US" sz="1700" dirty="0">
                <a:effectLst/>
                <a:latin typeface="Aptos" panose="020B0004020202020204" pitchFamily="34" charset="0"/>
              </a:rPr>
              <a:t>. </a:t>
            </a:r>
            <a:r>
              <a:rPr lang="en-US" sz="1700" dirty="0" err="1">
                <a:effectLst/>
                <a:latin typeface="Aptos" panose="020B0004020202020204" pitchFamily="34" charset="0"/>
              </a:rPr>
              <a:t>Ndryshoret</a:t>
            </a:r>
            <a:r>
              <a:rPr lang="en-US" sz="1700" dirty="0">
                <a:effectLst/>
                <a:latin typeface="Aptos" panose="020B0004020202020204" pitchFamily="34" charset="0"/>
              </a:rPr>
              <a:t> e </a:t>
            </a:r>
            <a:r>
              <a:rPr lang="en-US" sz="1700" dirty="0" err="1">
                <a:effectLst/>
                <a:latin typeface="Aptos" panose="020B0004020202020204" pitchFamily="34" charset="0"/>
              </a:rPr>
              <a:t>tjera</a:t>
            </a:r>
            <a:r>
              <a:rPr lang="en-US" sz="1700" dirty="0">
                <a:effectLst/>
                <a:latin typeface="Aptos" panose="020B0004020202020204" pitchFamily="34" charset="0"/>
              </a:rPr>
              <a:t> </a:t>
            </a:r>
            <a:r>
              <a:rPr lang="en-US" sz="1700" dirty="0" err="1">
                <a:effectLst/>
                <a:latin typeface="Aptos" panose="020B0004020202020204" pitchFamily="34" charset="0"/>
              </a:rPr>
              <a:t>kanë</a:t>
            </a:r>
            <a:r>
              <a:rPr lang="en-US" sz="1700" dirty="0">
                <a:effectLst/>
                <a:latin typeface="Aptos" panose="020B0004020202020204" pitchFamily="34" charset="0"/>
              </a:rPr>
              <a:t> </a:t>
            </a:r>
            <a:r>
              <a:rPr lang="en-US" sz="1700" dirty="0" err="1">
                <a:effectLst/>
                <a:latin typeface="Aptos" panose="020B0004020202020204" pitchFamily="34" charset="0"/>
              </a:rPr>
              <a:t>devijime</a:t>
            </a:r>
            <a:r>
              <a:rPr lang="en-US" sz="1700" dirty="0">
                <a:effectLst/>
                <a:latin typeface="Aptos" panose="020B0004020202020204" pitchFamily="34" charset="0"/>
              </a:rPr>
              <a:t> </a:t>
            </a:r>
            <a:r>
              <a:rPr lang="en-US" sz="1700" dirty="0" err="1">
                <a:effectLst/>
                <a:latin typeface="Aptos" panose="020B0004020202020204" pitchFamily="34" charset="0"/>
              </a:rPr>
              <a:t>standarde</a:t>
            </a:r>
            <a:r>
              <a:rPr lang="en-US" sz="1700" dirty="0">
                <a:effectLst/>
                <a:latin typeface="Aptos" panose="020B0004020202020204" pitchFamily="34" charset="0"/>
              </a:rPr>
              <a:t> </a:t>
            </a:r>
            <a:r>
              <a:rPr lang="en-US" sz="1700" dirty="0" err="1">
                <a:effectLst/>
                <a:latin typeface="Aptos" panose="020B0004020202020204" pitchFamily="34" charset="0"/>
              </a:rPr>
              <a:t>relativisht</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ulëta</a:t>
            </a:r>
            <a:r>
              <a:rPr lang="en-US" sz="1700" dirty="0">
                <a:effectLst/>
                <a:latin typeface="Aptos" panose="020B0004020202020204" pitchFamily="34" charset="0"/>
              </a:rPr>
              <a:t>.</a:t>
            </a:r>
          </a:p>
          <a:p>
            <a:pPr marR="0" algn="just">
              <a:lnSpc>
                <a:spcPct val="100000"/>
              </a:lnSpc>
              <a:spcBef>
                <a:spcPts val="0"/>
              </a:spcBef>
            </a:pPr>
            <a:r>
              <a:rPr lang="en-US" sz="1700" b="1" dirty="0" err="1">
                <a:effectLst/>
                <a:latin typeface="Aptos" panose="020B0004020202020204" pitchFamily="34" charset="0"/>
              </a:rPr>
              <a:t>Grafiku</a:t>
            </a:r>
            <a:r>
              <a:rPr lang="en-US" sz="1700" b="1" dirty="0">
                <a:effectLst/>
                <a:latin typeface="Aptos" panose="020B0004020202020204" pitchFamily="34" charset="0"/>
              </a:rPr>
              <a:t> 3: </a:t>
            </a:r>
            <a:r>
              <a:rPr lang="en-US" sz="1700" dirty="0" err="1">
                <a:effectLst/>
                <a:latin typeface="Aptos" panose="020B0004020202020204" pitchFamily="34" charset="0"/>
              </a:rPr>
              <a:t>Koeficienti</a:t>
            </a:r>
            <a:r>
              <a:rPr lang="en-US" sz="1700" dirty="0">
                <a:effectLst/>
                <a:latin typeface="Aptos" panose="020B0004020202020204" pitchFamily="34" charset="0"/>
              </a:rPr>
              <a:t> </a:t>
            </a:r>
            <a:r>
              <a:rPr lang="en-US" sz="1700" dirty="0" err="1">
                <a:effectLst/>
                <a:latin typeface="Aptos" panose="020B0004020202020204" pitchFamily="34" charset="0"/>
              </a:rPr>
              <a:t>i</a:t>
            </a:r>
            <a:r>
              <a:rPr lang="en-US" sz="1700" dirty="0">
                <a:effectLst/>
                <a:latin typeface="Aptos" panose="020B0004020202020204" pitchFamily="34" charset="0"/>
              </a:rPr>
              <a:t> </a:t>
            </a:r>
            <a:r>
              <a:rPr lang="en-US" sz="1700" dirty="0" err="1">
                <a:effectLst/>
                <a:latin typeface="Aptos" panose="020B0004020202020204" pitchFamily="34" charset="0"/>
              </a:rPr>
              <a:t>Variacionit</a:t>
            </a:r>
            <a:r>
              <a:rPr lang="en-US" sz="1700" dirty="0">
                <a:effectLst/>
                <a:latin typeface="Aptos" panose="020B0004020202020204" pitchFamily="34" charset="0"/>
              </a:rPr>
              <a:t> - </a:t>
            </a:r>
            <a:r>
              <a:rPr lang="en-US" sz="1700" dirty="0" err="1">
                <a:effectLst/>
                <a:latin typeface="Aptos" panose="020B0004020202020204" pitchFamily="34" charset="0"/>
              </a:rPr>
              <a:t>raporti</a:t>
            </a:r>
            <a:r>
              <a:rPr lang="en-US" sz="1700" dirty="0">
                <a:effectLst/>
                <a:latin typeface="Aptos" panose="020B0004020202020204" pitchFamily="34" charset="0"/>
              </a:rPr>
              <a:t> midis </a:t>
            </a:r>
            <a:r>
              <a:rPr lang="en-US" sz="1700" dirty="0" err="1">
                <a:effectLst/>
                <a:latin typeface="Aptos" panose="020B0004020202020204" pitchFamily="34" charset="0"/>
              </a:rPr>
              <a:t>devijimit</a:t>
            </a:r>
            <a:r>
              <a:rPr lang="en-US" sz="1700" dirty="0">
                <a:effectLst/>
                <a:latin typeface="Aptos" panose="020B0004020202020204" pitchFamily="34" charset="0"/>
              </a:rPr>
              <a:t> standard </a:t>
            </a:r>
            <a:r>
              <a:rPr lang="en-US" sz="1700" dirty="0" err="1">
                <a:effectLst/>
                <a:latin typeface="Aptos" panose="020B0004020202020204" pitchFamily="34" charset="0"/>
              </a:rPr>
              <a:t>dhe</a:t>
            </a:r>
            <a:r>
              <a:rPr lang="en-US" sz="1700" dirty="0">
                <a:effectLst/>
                <a:latin typeface="Aptos" panose="020B0004020202020204" pitchFamily="34" charset="0"/>
              </a:rPr>
              <a:t> </a:t>
            </a:r>
            <a:r>
              <a:rPr lang="en-US" sz="1700" dirty="0" err="1">
                <a:effectLst/>
                <a:latin typeface="Aptos" panose="020B0004020202020204" pitchFamily="34" charset="0"/>
              </a:rPr>
              <a:t>mesatares</a:t>
            </a:r>
            <a:r>
              <a:rPr lang="en-US" sz="1700" dirty="0">
                <a:effectLst/>
                <a:latin typeface="Aptos" panose="020B0004020202020204" pitchFamily="34" charset="0"/>
              </a:rPr>
              <a:t>. House Age </a:t>
            </a:r>
            <a:r>
              <a:rPr lang="en-US" sz="1700" dirty="0" err="1">
                <a:effectLst/>
                <a:latin typeface="Aptos" panose="020B0004020202020204" pitchFamily="34" charset="0"/>
              </a:rPr>
              <a:t>dhe</a:t>
            </a:r>
            <a:r>
              <a:rPr lang="en-US" sz="1700" dirty="0">
                <a:effectLst/>
                <a:latin typeface="Aptos" panose="020B0004020202020204" pitchFamily="34" charset="0"/>
              </a:rPr>
              <a:t> Distance to MRT Station </a:t>
            </a:r>
            <a:r>
              <a:rPr lang="en-US" sz="1700" dirty="0" err="1">
                <a:effectLst/>
                <a:latin typeface="Aptos" panose="020B0004020202020204" pitchFamily="34" charset="0"/>
              </a:rPr>
              <a:t>kanë</a:t>
            </a:r>
            <a:r>
              <a:rPr lang="en-US" sz="1700" dirty="0">
                <a:effectLst/>
                <a:latin typeface="Aptos" panose="020B0004020202020204" pitchFamily="34" charset="0"/>
              </a:rPr>
              <a:t> </a:t>
            </a:r>
            <a:r>
              <a:rPr lang="en-US" sz="1700" dirty="0" err="1">
                <a:effectLst/>
                <a:latin typeface="Aptos" panose="020B0004020202020204" pitchFamily="34" charset="0"/>
              </a:rPr>
              <a:t>koeficientë</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lartë</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variacionit</a:t>
            </a:r>
            <a:r>
              <a:rPr lang="en-US" sz="1700" dirty="0">
                <a:effectLst/>
                <a:latin typeface="Aptos" panose="020B0004020202020204" pitchFamily="34" charset="0"/>
              </a:rPr>
              <a:t>, </a:t>
            </a:r>
            <a:r>
              <a:rPr lang="en-US" sz="1700" dirty="0" err="1">
                <a:effectLst/>
                <a:latin typeface="Aptos" panose="020B0004020202020204" pitchFamily="34" charset="0"/>
              </a:rPr>
              <a:t>që</a:t>
            </a:r>
            <a:r>
              <a:rPr lang="en-US" sz="1700" dirty="0">
                <a:effectLst/>
                <a:latin typeface="Aptos" panose="020B0004020202020204" pitchFamily="34" charset="0"/>
              </a:rPr>
              <a:t> do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thotë</a:t>
            </a:r>
            <a:r>
              <a:rPr lang="en-US" sz="1700" dirty="0">
                <a:effectLst/>
                <a:latin typeface="Aptos" panose="020B0004020202020204" pitchFamily="34" charset="0"/>
              </a:rPr>
              <a:t> se </a:t>
            </a:r>
            <a:r>
              <a:rPr lang="en-US" sz="1700" dirty="0" err="1">
                <a:effectLst/>
                <a:latin typeface="Aptos" panose="020B0004020202020204" pitchFamily="34" charset="0"/>
              </a:rPr>
              <a:t>kanë</a:t>
            </a:r>
            <a:r>
              <a:rPr lang="en-US" sz="1700" dirty="0">
                <a:effectLst/>
                <a:latin typeface="Aptos" panose="020B0004020202020204" pitchFamily="34" charset="0"/>
              </a:rPr>
              <a:t> </a:t>
            </a:r>
            <a:r>
              <a:rPr lang="en-US" sz="1700" dirty="0" err="1">
                <a:effectLst/>
                <a:latin typeface="Aptos" panose="020B0004020202020204" pitchFamily="34" charset="0"/>
              </a:rPr>
              <a:t>shpërndarje</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lartë</a:t>
            </a:r>
            <a:r>
              <a:rPr lang="en-US" sz="1700" dirty="0">
                <a:effectLst/>
                <a:latin typeface="Aptos" panose="020B0004020202020204" pitchFamily="34" charset="0"/>
              </a:rPr>
              <a:t> relative </a:t>
            </a:r>
            <a:r>
              <a:rPr lang="en-US" sz="1700" dirty="0" err="1">
                <a:effectLst/>
                <a:latin typeface="Aptos" panose="020B0004020202020204" pitchFamily="34" charset="0"/>
              </a:rPr>
              <a:t>krahasuar</a:t>
            </a:r>
            <a:r>
              <a:rPr lang="en-US" sz="1700" dirty="0">
                <a:effectLst/>
                <a:latin typeface="Aptos" panose="020B0004020202020204" pitchFamily="34" charset="0"/>
              </a:rPr>
              <a:t> me </a:t>
            </a:r>
            <a:r>
              <a:rPr lang="en-US" sz="1700" dirty="0" err="1">
                <a:effectLst/>
                <a:latin typeface="Aptos" panose="020B0004020202020204" pitchFamily="34" charset="0"/>
              </a:rPr>
              <a:t>mesataren</a:t>
            </a:r>
            <a:r>
              <a:rPr lang="en-US" sz="1700" dirty="0">
                <a:effectLst/>
                <a:latin typeface="Aptos" panose="020B0004020202020204" pitchFamily="34" charset="0"/>
              </a:rPr>
              <a:t> e </a:t>
            </a:r>
            <a:r>
              <a:rPr lang="en-US" sz="1700" dirty="0" err="1">
                <a:effectLst/>
                <a:latin typeface="Aptos" panose="020B0004020202020204" pitchFamily="34" charset="0"/>
              </a:rPr>
              <a:t>tyre</a:t>
            </a:r>
            <a:r>
              <a:rPr lang="en-US" sz="1700" dirty="0">
                <a:effectLst/>
                <a:latin typeface="Aptos" panose="020B0004020202020204" pitchFamily="34" charset="0"/>
              </a:rPr>
              <a:t>. Latitude </a:t>
            </a:r>
            <a:r>
              <a:rPr lang="en-US" sz="1700" dirty="0" err="1">
                <a:effectLst/>
                <a:latin typeface="Aptos" panose="020B0004020202020204" pitchFamily="34" charset="0"/>
              </a:rPr>
              <a:t>dhe</a:t>
            </a:r>
            <a:r>
              <a:rPr lang="en-US" sz="1700" dirty="0">
                <a:effectLst/>
                <a:latin typeface="Aptos" panose="020B0004020202020204" pitchFamily="34" charset="0"/>
              </a:rPr>
              <a:t> Longitude </a:t>
            </a:r>
            <a:r>
              <a:rPr lang="en-US" sz="1700" dirty="0" err="1">
                <a:effectLst/>
                <a:latin typeface="Aptos" panose="020B0004020202020204" pitchFamily="34" charset="0"/>
              </a:rPr>
              <a:t>kanë</a:t>
            </a:r>
            <a:r>
              <a:rPr lang="en-US" sz="1700" dirty="0">
                <a:effectLst/>
                <a:latin typeface="Aptos" panose="020B0004020202020204" pitchFamily="34" charset="0"/>
              </a:rPr>
              <a:t> </a:t>
            </a:r>
            <a:r>
              <a:rPr lang="en-US" sz="1700" dirty="0" err="1">
                <a:effectLst/>
                <a:latin typeface="Aptos" panose="020B0004020202020204" pitchFamily="34" charset="0"/>
              </a:rPr>
              <a:t>vlera</a:t>
            </a:r>
            <a:r>
              <a:rPr lang="en-US" sz="1700" dirty="0">
                <a:effectLst/>
                <a:latin typeface="Aptos" panose="020B0004020202020204" pitchFamily="34" charset="0"/>
              </a:rPr>
              <a:t> </a:t>
            </a:r>
            <a:r>
              <a:rPr lang="en-US" sz="1700" dirty="0" err="1">
                <a:effectLst/>
                <a:latin typeface="Aptos" panose="020B0004020202020204" pitchFamily="34" charset="0"/>
              </a:rPr>
              <a:t>më</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ulëta</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koeficentit</a:t>
            </a:r>
            <a:r>
              <a:rPr lang="en-US" sz="1700" dirty="0">
                <a:effectLst/>
                <a:latin typeface="Aptos" panose="020B0004020202020204" pitchFamily="34" charset="0"/>
              </a:rPr>
              <a:t> </a:t>
            </a:r>
            <a:r>
              <a:rPr lang="en-US" sz="1700" dirty="0" err="1">
                <a:effectLst/>
                <a:latin typeface="Aptos" panose="020B0004020202020204" pitchFamily="34" charset="0"/>
              </a:rPr>
              <a:t>te</a:t>
            </a:r>
            <a:r>
              <a:rPr lang="en-US" sz="1700" dirty="0">
                <a:effectLst/>
                <a:latin typeface="Aptos" panose="020B0004020202020204" pitchFamily="34" charset="0"/>
              </a:rPr>
              <a:t> </a:t>
            </a:r>
            <a:r>
              <a:rPr lang="en-US" sz="1700" dirty="0" err="1">
                <a:effectLst/>
                <a:latin typeface="Aptos" panose="020B0004020202020204" pitchFamily="34" charset="0"/>
              </a:rPr>
              <a:t>variacionit</a:t>
            </a:r>
            <a:r>
              <a:rPr lang="en-US" sz="1700" dirty="0">
                <a:effectLst/>
                <a:latin typeface="Aptos" panose="020B0004020202020204" pitchFamily="34" charset="0"/>
              </a:rPr>
              <a:t>, </a:t>
            </a:r>
            <a:r>
              <a:rPr lang="en-US" sz="1700" dirty="0" err="1">
                <a:effectLst/>
                <a:latin typeface="Aptos" panose="020B0004020202020204" pitchFamily="34" charset="0"/>
              </a:rPr>
              <a:t>kane</a:t>
            </a:r>
            <a:r>
              <a:rPr lang="en-US" sz="1700" dirty="0">
                <a:effectLst/>
                <a:latin typeface="Aptos" panose="020B0004020202020204" pitchFamily="34" charset="0"/>
              </a:rPr>
              <a:t> </a:t>
            </a:r>
            <a:r>
              <a:rPr lang="en-US" sz="1700" dirty="0" err="1">
                <a:effectLst/>
                <a:latin typeface="Aptos" panose="020B0004020202020204" pitchFamily="34" charset="0"/>
              </a:rPr>
              <a:t>stabilitet</a:t>
            </a:r>
            <a:r>
              <a:rPr lang="en-US" sz="1700" dirty="0">
                <a:effectLst/>
                <a:latin typeface="Aptos" panose="020B0004020202020204" pitchFamily="34" charset="0"/>
              </a:rPr>
              <a:t> </a:t>
            </a:r>
            <a:r>
              <a:rPr lang="en-US" sz="1700" dirty="0" err="1">
                <a:effectLst/>
                <a:latin typeface="Aptos" panose="020B0004020202020204" pitchFamily="34" charset="0"/>
              </a:rPr>
              <a:t>më</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madh</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dhënave</a:t>
            </a:r>
            <a:r>
              <a:rPr lang="en-US" sz="1700" dirty="0">
                <a:effectLst/>
                <a:latin typeface="Aptos" panose="020B0004020202020204" pitchFamily="34" charset="0"/>
              </a:rPr>
              <a:t> </a:t>
            </a:r>
            <a:r>
              <a:rPr lang="en-US" sz="1700" dirty="0" err="1">
                <a:effectLst/>
                <a:latin typeface="Aptos" panose="020B0004020202020204" pitchFamily="34" charset="0"/>
              </a:rPr>
              <a:t>të</a:t>
            </a:r>
            <a:r>
              <a:rPr lang="en-US" sz="1700" dirty="0">
                <a:effectLst/>
                <a:latin typeface="Aptos" panose="020B0004020202020204" pitchFamily="34" charset="0"/>
              </a:rPr>
              <a:t> </a:t>
            </a:r>
            <a:r>
              <a:rPr lang="en-US" sz="1700" dirty="0" err="1">
                <a:effectLst/>
                <a:latin typeface="Aptos" panose="020B0004020202020204" pitchFamily="34" charset="0"/>
              </a:rPr>
              <a:t>tyre</a:t>
            </a:r>
            <a:r>
              <a:rPr lang="en-US" sz="1700" dirty="0">
                <a:effectLst/>
                <a:latin typeface="Aptos" panose="020B0004020202020204" pitchFamily="34" charset="0"/>
              </a:rPr>
              <a:t>.</a:t>
            </a:r>
          </a:p>
        </p:txBody>
      </p:sp>
      <p:cxnSp>
        <p:nvCxnSpPr>
          <p:cNvPr id="18" name="Straight Connector 17">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876800" y="4114590"/>
            <a:ext cx="9818" cy="201951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90811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8" name="Rectangle 17">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F7D53182-1055-4290-246E-A63653D62A54}"/>
              </a:ext>
            </a:extLst>
          </p:cNvPr>
          <p:cNvSpPr>
            <a:spLocks noGrp="1"/>
          </p:cNvSpPr>
          <p:nvPr>
            <p:ph type="title"/>
          </p:nvPr>
        </p:nvSpPr>
        <p:spPr>
          <a:xfrm>
            <a:off x="704088" y="914400"/>
            <a:ext cx="4041648" cy="1928741"/>
          </a:xfrm>
        </p:spPr>
        <p:txBody>
          <a:bodyPr vert="horz" lIns="91440" tIns="45720" rIns="91440" bIns="45720" rtlCol="0" anchor="t">
            <a:normAutofit/>
          </a:bodyPr>
          <a:lstStyle/>
          <a:p>
            <a:r>
              <a:rPr lang="en-US" sz="4000">
                <a:effectLst/>
              </a:rPr>
              <a:t>Regresioni Linear</a:t>
            </a:r>
            <a:br>
              <a:rPr lang="en-US" sz="4000">
                <a:effectLst/>
              </a:rPr>
            </a:br>
            <a:endParaRPr lang="en-US" sz="4000"/>
          </a:p>
        </p:txBody>
      </p:sp>
      <p:sp>
        <p:nvSpPr>
          <p:cNvPr id="6" name="Content Placeholder 5">
            <a:extLst>
              <a:ext uri="{FF2B5EF4-FFF2-40B4-BE49-F238E27FC236}">
                <a16:creationId xmlns:a16="http://schemas.microsoft.com/office/drawing/2014/main" id="{18AD8979-F90A-3148-80B8-4101AADD305C}"/>
              </a:ext>
            </a:extLst>
          </p:cNvPr>
          <p:cNvSpPr>
            <a:spLocks noGrp="1"/>
          </p:cNvSpPr>
          <p:nvPr>
            <p:ph idx="1"/>
          </p:nvPr>
        </p:nvSpPr>
        <p:spPr>
          <a:xfrm>
            <a:off x="5330952" y="968377"/>
            <a:ext cx="6144768" cy="5010912"/>
          </a:xfrm>
        </p:spPr>
        <p:txBody>
          <a:bodyPr vert="horz" lIns="91440" tIns="45720" rIns="91440" bIns="45720" rtlCol="0">
            <a:noAutofit/>
          </a:bodyPr>
          <a:lstStyle/>
          <a:p>
            <a:pPr marL="0" marR="0" indent="0" algn="just">
              <a:lnSpc>
                <a:spcPct val="100000"/>
              </a:lnSpc>
              <a:spcAft>
                <a:spcPts val="800"/>
              </a:spcAft>
              <a:buNone/>
            </a:pPr>
            <a:r>
              <a:rPr lang="en-US" sz="1800" dirty="0">
                <a:effectLst/>
                <a:latin typeface="Aptos" panose="020B0004020202020204" pitchFamily="34" charset="0"/>
              </a:rPr>
              <a:t>Ky </a:t>
            </a:r>
            <a:r>
              <a:rPr lang="en-US" sz="1800" dirty="0" err="1">
                <a:effectLst/>
                <a:latin typeface="Aptos" panose="020B0004020202020204" pitchFamily="34" charset="0"/>
              </a:rPr>
              <a:t>grafik</a:t>
            </a:r>
            <a:r>
              <a:rPr lang="en-US" sz="1800" dirty="0">
                <a:effectLst/>
                <a:latin typeface="Aptos" panose="020B0004020202020204" pitchFamily="34" charset="0"/>
              </a:rPr>
              <a:t> </a:t>
            </a:r>
            <a:r>
              <a:rPr lang="en-US" sz="1800" dirty="0" err="1">
                <a:effectLst/>
                <a:latin typeface="Aptos" panose="020B0004020202020204" pitchFamily="34" charset="0"/>
              </a:rPr>
              <a:t>paraqet</a:t>
            </a:r>
            <a:r>
              <a:rPr lang="en-US" sz="1800" dirty="0">
                <a:effectLst/>
                <a:latin typeface="Aptos" panose="020B0004020202020204" pitchFamily="34" charset="0"/>
              </a:rPr>
              <a:t> </a:t>
            </a:r>
            <a:r>
              <a:rPr lang="en-US" sz="1800" dirty="0" err="1">
                <a:effectLst/>
                <a:latin typeface="Aptos" panose="020B0004020202020204" pitchFamily="34" charset="0"/>
              </a:rPr>
              <a:t>sesi</a:t>
            </a:r>
            <a:r>
              <a:rPr lang="en-US" sz="1800" dirty="0">
                <a:effectLst/>
                <a:latin typeface="Aptos" panose="020B0004020202020204" pitchFamily="34" charset="0"/>
              </a:rPr>
              <a:t> </a:t>
            </a:r>
            <a:r>
              <a:rPr lang="en-US" sz="1800" dirty="0" err="1">
                <a:effectLst/>
                <a:latin typeface="Aptos" panose="020B0004020202020204" pitchFamily="34" charset="0"/>
              </a:rPr>
              <a:t>regresioni</a:t>
            </a:r>
            <a:r>
              <a:rPr lang="en-US" sz="1800" dirty="0">
                <a:effectLst/>
                <a:latin typeface="Aptos" panose="020B0004020202020204" pitchFamily="34" charset="0"/>
              </a:rPr>
              <a:t> linear </a:t>
            </a:r>
            <a:r>
              <a:rPr lang="en-US" sz="1800" dirty="0" err="1">
                <a:effectLst/>
                <a:latin typeface="Aptos" panose="020B0004020202020204" pitchFamily="34" charset="0"/>
              </a:rPr>
              <a:t>performon</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parashikimin</a:t>
            </a:r>
            <a:r>
              <a:rPr lang="en-US" sz="1800" dirty="0">
                <a:effectLst/>
                <a:latin typeface="Aptos" panose="020B0004020202020204" pitchFamily="34" charset="0"/>
              </a:rPr>
              <a:t> e </a:t>
            </a:r>
            <a:r>
              <a:rPr lang="en-US" sz="1800" dirty="0" err="1">
                <a:effectLst/>
                <a:latin typeface="Aptos" panose="020B0004020202020204" pitchFamily="34" charset="0"/>
              </a:rPr>
              <a:t>çmimeve</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shtëpive</a:t>
            </a:r>
            <a:r>
              <a:rPr lang="en-US" sz="1800" dirty="0">
                <a:effectLst/>
                <a:latin typeface="Aptos" panose="020B0004020202020204" pitchFamily="34" charset="0"/>
              </a:rPr>
              <a:t> duke </a:t>
            </a:r>
            <a:r>
              <a:rPr lang="en-US" sz="1800" dirty="0" err="1">
                <a:effectLst/>
                <a:latin typeface="Aptos" panose="020B0004020202020204" pitchFamily="34" charset="0"/>
              </a:rPr>
              <a:t>krahasuar</a:t>
            </a:r>
            <a:r>
              <a:rPr lang="en-US" sz="1800" dirty="0">
                <a:effectLst/>
                <a:latin typeface="Aptos" panose="020B0004020202020204" pitchFamily="34" charset="0"/>
              </a:rPr>
              <a:t> </a:t>
            </a:r>
            <a:r>
              <a:rPr lang="en-US" sz="1800" dirty="0" err="1">
                <a:effectLst/>
                <a:latin typeface="Aptos" panose="020B0004020202020204" pitchFamily="34" charset="0"/>
              </a:rPr>
              <a:t>vlerat</a:t>
            </a:r>
            <a:r>
              <a:rPr lang="en-US" sz="1800" dirty="0">
                <a:effectLst/>
                <a:latin typeface="Aptos" panose="020B0004020202020204" pitchFamily="34" charset="0"/>
              </a:rPr>
              <a:t> </a:t>
            </a:r>
            <a:r>
              <a:rPr lang="en-US" sz="1800" dirty="0" err="1">
                <a:effectLst/>
                <a:latin typeface="Aptos" panose="020B0004020202020204" pitchFamily="34" charset="0"/>
              </a:rPr>
              <a:t>reale</a:t>
            </a:r>
            <a:r>
              <a:rPr lang="en-US" sz="1800" dirty="0">
                <a:effectLst/>
                <a:latin typeface="Aptos" panose="020B0004020202020204" pitchFamily="34" charset="0"/>
              </a:rPr>
              <a:t> me </a:t>
            </a:r>
            <a:r>
              <a:rPr lang="en-US" sz="1800" dirty="0" err="1">
                <a:effectLst/>
                <a:latin typeface="Aptos" panose="020B0004020202020204" pitchFamily="34" charset="0"/>
              </a:rPr>
              <a:t>vlerat</a:t>
            </a:r>
            <a:r>
              <a:rPr lang="en-US" sz="1800" dirty="0">
                <a:effectLst/>
                <a:latin typeface="Aptos" panose="020B0004020202020204" pitchFamily="34" charset="0"/>
              </a:rPr>
              <a:t> e </a:t>
            </a:r>
            <a:r>
              <a:rPr lang="en-US" sz="1800" dirty="0" err="1">
                <a:effectLst/>
                <a:latin typeface="Aptos" panose="020B0004020202020204" pitchFamily="34" charset="0"/>
              </a:rPr>
              <a:t>parashikuara</a:t>
            </a:r>
            <a:r>
              <a:rPr lang="en-US" sz="1800" dirty="0">
                <a:effectLst/>
                <a:latin typeface="Aptos" panose="020B0004020202020204" pitchFamily="34" charset="0"/>
              </a:rPr>
              <a:t>.</a:t>
            </a:r>
          </a:p>
          <a:p>
            <a:pPr marL="342900" marR="0" lvl="0" algn="just">
              <a:lnSpc>
                <a:spcPct val="100000"/>
              </a:lnSpc>
            </a:pPr>
            <a:r>
              <a:rPr lang="en-US" sz="1800" dirty="0" err="1">
                <a:effectLst/>
                <a:latin typeface="Aptos" panose="020B0004020202020204" pitchFamily="34" charset="0"/>
              </a:rPr>
              <a:t>Pikat</a:t>
            </a:r>
            <a:r>
              <a:rPr lang="en-US" sz="1800" dirty="0">
                <a:effectLst/>
                <a:latin typeface="Aptos" panose="020B0004020202020204" pitchFamily="34" charset="0"/>
              </a:rPr>
              <a:t> e </a:t>
            </a:r>
            <a:r>
              <a:rPr lang="en-US" sz="1800" dirty="0" err="1">
                <a:effectLst/>
                <a:latin typeface="Aptos" panose="020B0004020202020204" pitchFamily="34" charset="0"/>
              </a:rPr>
              <a:t>kuqe</a:t>
            </a:r>
            <a:r>
              <a:rPr lang="en-US" sz="1800" dirty="0">
                <a:effectLst/>
                <a:latin typeface="Aptos" panose="020B0004020202020204" pitchFamily="34" charset="0"/>
              </a:rPr>
              <a:t> </a:t>
            </a:r>
            <a:r>
              <a:rPr lang="en-US" sz="1800" dirty="0" err="1">
                <a:effectLst/>
                <a:latin typeface="Aptos" panose="020B0004020202020204" pitchFamily="34" charset="0"/>
              </a:rPr>
              <a:t>dhe</a:t>
            </a:r>
            <a:r>
              <a:rPr lang="en-US" sz="1800" dirty="0">
                <a:effectLst/>
                <a:latin typeface="Aptos" panose="020B0004020202020204" pitchFamily="34" charset="0"/>
              </a:rPr>
              <a:t> </a:t>
            </a:r>
            <a:r>
              <a:rPr lang="sq-AL" sz="1800" dirty="0">
                <a:effectLst/>
                <a:latin typeface="Aptos" panose="020B0004020202020204" pitchFamily="34" charset="0"/>
              </a:rPr>
              <a:t>jeshile </a:t>
            </a:r>
            <a:r>
              <a:rPr lang="en-US" sz="1800" dirty="0" err="1">
                <a:effectLst/>
                <a:latin typeface="Aptos" panose="020B0004020202020204" pitchFamily="34" charset="0"/>
              </a:rPr>
              <a:t>ndjekin</a:t>
            </a:r>
            <a:r>
              <a:rPr lang="en-US" sz="1800" dirty="0">
                <a:effectLst/>
                <a:latin typeface="Aptos" panose="020B0004020202020204" pitchFamily="34" charset="0"/>
              </a:rPr>
              <a:t> </a:t>
            </a:r>
            <a:r>
              <a:rPr lang="en-US" sz="1800" dirty="0" err="1">
                <a:effectLst/>
                <a:latin typeface="Aptos" panose="020B0004020202020204" pitchFamily="34" charset="0"/>
              </a:rPr>
              <a:t>një</a:t>
            </a:r>
            <a:r>
              <a:rPr lang="en-US" sz="1800" dirty="0">
                <a:effectLst/>
                <a:latin typeface="Aptos" panose="020B0004020202020204" pitchFamily="34" charset="0"/>
              </a:rPr>
              <a:t> </a:t>
            </a:r>
            <a:r>
              <a:rPr lang="en-US" sz="1800" dirty="0" err="1">
                <a:effectLst/>
                <a:latin typeface="Aptos" panose="020B0004020202020204" pitchFamily="34" charset="0"/>
              </a:rPr>
              <a:t>linjë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prirë</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diagonale</a:t>
            </a:r>
            <a:r>
              <a:rPr lang="en-US" sz="1800" dirty="0">
                <a:effectLst/>
                <a:latin typeface="Aptos" panose="020B0004020202020204" pitchFamily="34" charset="0"/>
              </a:rPr>
              <a:t> (</a:t>
            </a:r>
            <a:r>
              <a:rPr lang="en-US" sz="1800" dirty="0" err="1">
                <a:effectLst/>
                <a:latin typeface="Aptos" panose="020B0004020202020204" pitchFamily="34" charset="0"/>
              </a:rPr>
              <a:t>nga</a:t>
            </a:r>
            <a:r>
              <a:rPr lang="en-US" sz="1800" dirty="0">
                <a:effectLst/>
                <a:latin typeface="Aptos" panose="020B0004020202020204" pitchFamily="34" charset="0"/>
              </a:rPr>
              <a:t> </a:t>
            </a:r>
            <a:r>
              <a:rPr lang="en-US" sz="1800" dirty="0" err="1">
                <a:effectLst/>
                <a:latin typeface="Aptos" panose="020B0004020202020204" pitchFamily="34" charset="0"/>
              </a:rPr>
              <a:t>poshtë</a:t>
            </a:r>
            <a:r>
              <a:rPr lang="en-US" sz="1800" dirty="0">
                <a:effectLst/>
                <a:latin typeface="Aptos" panose="020B0004020202020204" pitchFamily="34" charset="0"/>
              </a:rPr>
              <a:t> </a:t>
            </a:r>
            <a:r>
              <a:rPr lang="en-US" sz="1800" dirty="0" err="1">
                <a:effectLst/>
                <a:latin typeface="Aptos" panose="020B0004020202020204" pitchFamily="34" charset="0"/>
              </a:rPr>
              <a:t>majtas</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lart</a:t>
            </a:r>
            <a:r>
              <a:rPr lang="en-US" sz="1800" dirty="0">
                <a:effectLst/>
                <a:latin typeface="Aptos" panose="020B0004020202020204" pitchFamily="34" charset="0"/>
              </a:rPr>
              <a:t> </a:t>
            </a:r>
            <a:r>
              <a:rPr lang="en-US" sz="1800" dirty="0" err="1">
                <a:effectLst/>
                <a:latin typeface="Aptos" panose="020B0004020202020204" pitchFamily="34" charset="0"/>
              </a:rPr>
              <a:t>djathtas</a:t>
            </a:r>
            <a:r>
              <a:rPr lang="en-US" sz="1800" dirty="0">
                <a:effectLst/>
                <a:latin typeface="Aptos" panose="020B0004020202020204" pitchFamily="34" charset="0"/>
              </a:rPr>
              <a:t>), </a:t>
            </a:r>
            <a:r>
              <a:rPr lang="en-US" sz="1800" dirty="0" err="1">
                <a:effectLst/>
                <a:latin typeface="Aptos" panose="020B0004020202020204" pitchFamily="34" charset="0"/>
              </a:rPr>
              <a:t>që</a:t>
            </a:r>
            <a:r>
              <a:rPr lang="en-US" sz="1800" dirty="0">
                <a:effectLst/>
                <a:latin typeface="Aptos" panose="020B0004020202020204" pitchFamily="34" charset="0"/>
              </a:rPr>
              <a:t> </a:t>
            </a:r>
            <a:r>
              <a:rPr lang="en-US" sz="1800" dirty="0" err="1">
                <a:effectLst/>
                <a:latin typeface="Aptos" panose="020B0004020202020204" pitchFamily="34" charset="0"/>
              </a:rPr>
              <a:t>tregon</a:t>
            </a:r>
            <a:r>
              <a:rPr lang="en-US" sz="1800" dirty="0">
                <a:effectLst/>
                <a:latin typeface="Aptos" panose="020B0004020202020204" pitchFamily="34" charset="0"/>
              </a:rPr>
              <a:t> </a:t>
            </a:r>
            <a:r>
              <a:rPr lang="en-US" sz="1800" dirty="0" err="1">
                <a:effectLst/>
                <a:latin typeface="Aptos" panose="020B0004020202020204" pitchFamily="34" charset="0"/>
              </a:rPr>
              <a:t>një</a:t>
            </a:r>
            <a:r>
              <a:rPr lang="en-US" sz="1800" dirty="0">
                <a:effectLst/>
                <a:latin typeface="Aptos" panose="020B0004020202020204" pitchFamily="34" charset="0"/>
              </a:rPr>
              <a:t> </a:t>
            </a:r>
            <a:r>
              <a:rPr lang="en-US" sz="1800" dirty="0" err="1">
                <a:effectLst/>
                <a:latin typeface="Aptos" panose="020B0004020202020204" pitchFamily="34" charset="0"/>
              </a:rPr>
              <a:t>korrelacion</a:t>
            </a:r>
            <a:r>
              <a:rPr lang="en-US" sz="1800" dirty="0">
                <a:effectLst/>
                <a:latin typeface="Aptos" panose="020B0004020202020204" pitchFamily="34" charset="0"/>
              </a:rPr>
              <a:t> </a:t>
            </a:r>
            <a:r>
              <a:rPr lang="en-US" sz="1800" dirty="0" err="1">
                <a:effectLst/>
                <a:latin typeface="Aptos" panose="020B0004020202020204" pitchFamily="34" charset="0"/>
              </a:rPr>
              <a:t>pozitiv</a:t>
            </a:r>
            <a:r>
              <a:rPr lang="en-US" sz="1800" dirty="0">
                <a:effectLst/>
                <a:latin typeface="Aptos" panose="020B0004020202020204" pitchFamily="34" charset="0"/>
              </a:rPr>
              <a:t> </a:t>
            </a:r>
            <a:r>
              <a:rPr lang="en-US" sz="1800" dirty="0" err="1">
                <a:effectLst/>
                <a:latin typeface="Aptos" panose="020B0004020202020204" pitchFamily="34" charset="0"/>
              </a:rPr>
              <a:t>ndërmjet</a:t>
            </a:r>
            <a:r>
              <a:rPr lang="en-US" sz="1800" dirty="0">
                <a:effectLst/>
                <a:latin typeface="Aptos" panose="020B0004020202020204" pitchFamily="34" charset="0"/>
              </a:rPr>
              <a:t> </a:t>
            </a:r>
            <a:r>
              <a:rPr lang="en-US" sz="1800" dirty="0" err="1">
                <a:effectLst/>
                <a:latin typeface="Aptos" panose="020B0004020202020204" pitchFamily="34" charset="0"/>
              </a:rPr>
              <a:t>vlerave</a:t>
            </a:r>
            <a:r>
              <a:rPr lang="en-US" sz="1800" dirty="0">
                <a:effectLst/>
                <a:latin typeface="Aptos" panose="020B0004020202020204" pitchFamily="34" charset="0"/>
              </a:rPr>
              <a:t> </a:t>
            </a:r>
            <a:r>
              <a:rPr lang="en-US" sz="1800" dirty="0" err="1">
                <a:effectLst/>
                <a:latin typeface="Aptos" panose="020B0004020202020204" pitchFamily="34" charset="0"/>
              </a:rPr>
              <a:t>reale</a:t>
            </a:r>
            <a:r>
              <a:rPr lang="en-US" sz="1800" dirty="0">
                <a:effectLst/>
                <a:latin typeface="Aptos" panose="020B0004020202020204" pitchFamily="34" charset="0"/>
              </a:rPr>
              <a:t> </a:t>
            </a:r>
            <a:r>
              <a:rPr lang="en-US" sz="1800" dirty="0" err="1">
                <a:effectLst/>
                <a:latin typeface="Aptos" panose="020B0004020202020204" pitchFamily="34" charset="0"/>
              </a:rPr>
              <a:t>dhe</a:t>
            </a:r>
            <a:r>
              <a:rPr lang="en-US" sz="1800" dirty="0">
                <a:effectLst/>
                <a:latin typeface="Aptos" panose="020B0004020202020204" pitchFamily="34" charset="0"/>
              </a:rPr>
              <a:t> </a:t>
            </a:r>
            <a:r>
              <a:rPr lang="en-US" sz="1800" dirty="0" err="1">
                <a:effectLst/>
                <a:latin typeface="Aptos" panose="020B0004020202020204" pitchFamily="34" charset="0"/>
              </a:rPr>
              <a:t>atyre</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parashikuara</a:t>
            </a:r>
            <a:r>
              <a:rPr lang="en-US" sz="1800" dirty="0">
                <a:effectLst/>
                <a:latin typeface="Aptos" panose="020B0004020202020204" pitchFamily="34" charset="0"/>
              </a:rPr>
              <a:t>.</a:t>
            </a:r>
          </a:p>
          <a:p>
            <a:pPr marL="342900" marR="0" lvl="0" algn="just">
              <a:lnSpc>
                <a:spcPct val="100000"/>
              </a:lnSpc>
            </a:pPr>
            <a:r>
              <a:rPr lang="en-US" sz="1800" dirty="0" err="1">
                <a:effectLst/>
                <a:latin typeface="Aptos" panose="020B0004020202020204" pitchFamily="34" charset="0"/>
              </a:rPr>
              <a:t>Kjo</a:t>
            </a:r>
            <a:r>
              <a:rPr lang="en-US" sz="1800" dirty="0">
                <a:effectLst/>
                <a:latin typeface="Aptos" panose="020B0004020202020204" pitchFamily="34" charset="0"/>
              </a:rPr>
              <a:t> </a:t>
            </a:r>
            <a:r>
              <a:rPr lang="en-US" sz="1800" dirty="0" err="1">
                <a:effectLst/>
                <a:latin typeface="Aptos" panose="020B0004020202020204" pitchFamily="34" charset="0"/>
              </a:rPr>
              <a:t>sugjeron</a:t>
            </a:r>
            <a:r>
              <a:rPr lang="en-US" sz="1800" dirty="0">
                <a:effectLst/>
                <a:latin typeface="Aptos" panose="020B0004020202020204" pitchFamily="34" charset="0"/>
              </a:rPr>
              <a:t> </a:t>
            </a:r>
            <a:r>
              <a:rPr lang="en-US" sz="1800" dirty="0" err="1">
                <a:effectLst/>
                <a:latin typeface="Aptos" panose="020B0004020202020204" pitchFamily="34" charset="0"/>
              </a:rPr>
              <a:t>që</a:t>
            </a:r>
            <a:r>
              <a:rPr lang="en-US" sz="1800" dirty="0">
                <a:effectLst/>
                <a:latin typeface="Aptos" panose="020B0004020202020204" pitchFamily="34" charset="0"/>
              </a:rPr>
              <a:t> </a:t>
            </a:r>
            <a:r>
              <a:rPr lang="en-US" sz="1800" dirty="0" err="1">
                <a:effectLst/>
                <a:latin typeface="Aptos" panose="020B0004020202020204" pitchFamily="34" charset="0"/>
              </a:rPr>
              <a:t>modeli</a:t>
            </a:r>
            <a:r>
              <a:rPr lang="en-US" sz="1800" dirty="0">
                <a:effectLst/>
                <a:latin typeface="Aptos" panose="020B0004020202020204" pitchFamily="34" charset="0"/>
              </a:rPr>
              <a:t> </a:t>
            </a:r>
            <a:r>
              <a:rPr lang="en-US" sz="1800" dirty="0" err="1">
                <a:effectLst/>
                <a:latin typeface="Aptos" panose="020B0004020202020204" pitchFamily="34" charset="0"/>
              </a:rPr>
              <a:t>i</a:t>
            </a:r>
            <a:r>
              <a:rPr lang="en-US" sz="1800" dirty="0">
                <a:effectLst/>
                <a:latin typeface="Aptos" panose="020B0004020202020204" pitchFamily="34" charset="0"/>
              </a:rPr>
              <a:t> </a:t>
            </a:r>
            <a:r>
              <a:rPr lang="en-US" sz="1800" dirty="0" err="1">
                <a:effectLst/>
                <a:latin typeface="Aptos" panose="020B0004020202020204" pitchFamily="34" charset="0"/>
              </a:rPr>
              <a:t>regresionit</a:t>
            </a:r>
            <a:r>
              <a:rPr lang="en-US" sz="1800" dirty="0">
                <a:effectLst/>
                <a:latin typeface="Aptos" panose="020B0004020202020204" pitchFamily="34" charset="0"/>
              </a:rPr>
              <a:t> linear </a:t>
            </a:r>
            <a:r>
              <a:rPr lang="en-US" sz="1800" dirty="0" err="1">
                <a:effectLst/>
                <a:latin typeface="Aptos" panose="020B0004020202020204" pitchFamily="34" charset="0"/>
              </a:rPr>
              <a:t>performon</a:t>
            </a:r>
            <a:r>
              <a:rPr lang="en-US" sz="1800" dirty="0">
                <a:effectLst/>
                <a:latin typeface="Aptos" panose="020B0004020202020204" pitchFamily="34" charset="0"/>
              </a:rPr>
              <a:t> </a:t>
            </a:r>
            <a:r>
              <a:rPr lang="en-US" sz="1800" dirty="0" err="1">
                <a:effectLst/>
                <a:latin typeface="Aptos" panose="020B0004020202020204" pitchFamily="34" charset="0"/>
              </a:rPr>
              <a:t>mjaft</a:t>
            </a:r>
            <a:r>
              <a:rPr lang="en-US" sz="1800" dirty="0">
                <a:effectLst/>
                <a:latin typeface="Aptos" panose="020B0004020202020204" pitchFamily="34" charset="0"/>
              </a:rPr>
              <a:t> </a:t>
            </a:r>
            <a:r>
              <a:rPr lang="en-US" sz="1800" dirty="0" err="1">
                <a:effectLst/>
                <a:latin typeface="Aptos" panose="020B0004020202020204" pitchFamily="34" charset="0"/>
              </a:rPr>
              <a:t>mirë</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kapjen</a:t>
            </a:r>
            <a:r>
              <a:rPr lang="en-US" sz="1800" dirty="0">
                <a:effectLst/>
                <a:latin typeface="Aptos" panose="020B0004020202020204" pitchFamily="34" charset="0"/>
              </a:rPr>
              <a:t> e </a:t>
            </a:r>
            <a:r>
              <a:rPr lang="en-US" sz="1800" dirty="0" err="1">
                <a:effectLst/>
                <a:latin typeface="Aptos" panose="020B0004020202020204" pitchFamily="34" charset="0"/>
              </a:rPr>
              <a:t>trendit</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dhënave</a:t>
            </a:r>
            <a:r>
              <a:rPr lang="en-US" sz="1800" dirty="0">
                <a:effectLst/>
                <a:latin typeface="Aptos" panose="020B0004020202020204" pitchFamily="34" charset="0"/>
              </a:rPr>
              <a:t>.</a:t>
            </a:r>
          </a:p>
          <a:p>
            <a:pPr marL="342900" marR="0" lvl="0" algn="just">
              <a:lnSpc>
                <a:spcPct val="100000"/>
              </a:lnSpc>
            </a:pP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disa</a:t>
            </a:r>
            <a:r>
              <a:rPr lang="en-US" sz="1800" dirty="0">
                <a:effectLst/>
                <a:latin typeface="Aptos" panose="020B0004020202020204" pitchFamily="34" charset="0"/>
              </a:rPr>
              <a:t> </a:t>
            </a:r>
            <a:r>
              <a:rPr lang="en-US" sz="1800" dirty="0" err="1">
                <a:effectLst/>
                <a:latin typeface="Aptos" panose="020B0004020202020204" pitchFamily="34" charset="0"/>
              </a:rPr>
              <a:t>raste</a:t>
            </a:r>
            <a:r>
              <a:rPr lang="en-US" sz="1800" dirty="0">
                <a:effectLst/>
                <a:latin typeface="Aptos" panose="020B0004020202020204" pitchFamily="34" charset="0"/>
              </a:rPr>
              <a:t>, </a:t>
            </a:r>
            <a:r>
              <a:rPr lang="en-US" sz="1800" dirty="0" err="1">
                <a:effectLst/>
                <a:latin typeface="Aptos" panose="020B0004020202020204" pitchFamily="34" charset="0"/>
              </a:rPr>
              <a:t>vlerat</a:t>
            </a:r>
            <a:r>
              <a:rPr lang="en-US" sz="1800" dirty="0">
                <a:effectLst/>
                <a:latin typeface="Aptos" panose="020B0004020202020204" pitchFamily="34" charset="0"/>
              </a:rPr>
              <a:t> e </a:t>
            </a:r>
            <a:r>
              <a:rPr lang="en-US" sz="1800" dirty="0" err="1">
                <a:effectLst/>
                <a:latin typeface="Aptos" panose="020B0004020202020204" pitchFamily="34" charset="0"/>
              </a:rPr>
              <a:t>parashikuara</a:t>
            </a:r>
            <a:r>
              <a:rPr lang="en-US" sz="1800" dirty="0">
                <a:effectLst/>
                <a:latin typeface="Aptos" panose="020B0004020202020204" pitchFamily="34" charset="0"/>
              </a:rPr>
              <a:t> </a:t>
            </a:r>
            <a:r>
              <a:rPr lang="sq-AL" sz="1800" dirty="0">
                <a:latin typeface="Aptos" panose="020B0004020202020204" pitchFamily="34" charset="0"/>
              </a:rPr>
              <a:t> </a:t>
            </a:r>
            <a:r>
              <a:rPr lang="en-US" sz="1800" dirty="0" err="1">
                <a:effectLst/>
                <a:latin typeface="Aptos" panose="020B0004020202020204" pitchFamily="34" charset="0"/>
              </a:rPr>
              <a:t>janë</a:t>
            </a:r>
            <a:r>
              <a:rPr lang="en-US" sz="1800" dirty="0">
                <a:effectLst/>
                <a:latin typeface="Aptos" panose="020B0004020202020204" pitchFamily="34" charset="0"/>
              </a:rPr>
              <a:t> </a:t>
            </a:r>
            <a:r>
              <a:rPr lang="en-US" sz="1800" dirty="0" err="1">
                <a:effectLst/>
                <a:latin typeface="Aptos" panose="020B0004020202020204" pitchFamily="34" charset="0"/>
              </a:rPr>
              <a:t>më</a:t>
            </a:r>
            <a:r>
              <a:rPr lang="en-US" sz="1800" dirty="0">
                <a:effectLst/>
                <a:latin typeface="Aptos" panose="020B0004020202020204" pitchFamily="34" charset="0"/>
              </a:rPr>
              <a:t> </a:t>
            </a:r>
            <a:r>
              <a:rPr lang="en-US" sz="1800" dirty="0" err="1">
                <a:effectLst/>
                <a:latin typeface="Aptos" panose="020B0004020202020204" pitchFamily="34" charset="0"/>
              </a:rPr>
              <a:t>larg</a:t>
            </a:r>
            <a:r>
              <a:rPr lang="en-US" sz="1800" dirty="0">
                <a:effectLst/>
                <a:latin typeface="Aptos" panose="020B0004020202020204" pitchFamily="34" charset="0"/>
              </a:rPr>
              <a:t> </a:t>
            </a:r>
            <a:r>
              <a:rPr lang="en-US" sz="1800" dirty="0" err="1">
                <a:effectLst/>
                <a:latin typeface="Aptos" panose="020B0004020202020204" pitchFamily="34" charset="0"/>
              </a:rPr>
              <a:t>nga</a:t>
            </a:r>
            <a:r>
              <a:rPr lang="en-US" sz="1800" dirty="0">
                <a:effectLst/>
                <a:latin typeface="Aptos" panose="020B0004020202020204" pitchFamily="34" charset="0"/>
              </a:rPr>
              <a:t> </a:t>
            </a:r>
            <a:r>
              <a:rPr lang="sq-AL" sz="1800" dirty="0">
                <a:effectLst/>
                <a:latin typeface="Aptos" panose="020B0004020202020204" pitchFamily="34" charset="0"/>
              </a:rPr>
              <a:t>vlerat reale</a:t>
            </a:r>
            <a:r>
              <a:rPr lang="en-US" sz="1800" dirty="0">
                <a:effectLst/>
                <a:latin typeface="Aptos" panose="020B0004020202020204" pitchFamily="34" charset="0"/>
              </a:rPr>
              <a:t>. </a:t>
            </a:r>
            <a:r>
              <a:rPr lang="en-US" sz="1800" dirty="0" err="1">
                <a:effectLst/>
                <a:latin typeface="Aptos" panose="020B0004020202020204" pitchFamily="34" charset="0"/>
              </a:rPr>
              <a:t>Kjo</a:t>
            </a:r>
            <a:r>
              <a:rPr lang="en-US" sz="1800" dirty="0">
                <a:effectLst/>
                <a:latin typeface="Aptos" panose="020B0004020202020204" pitchFamily="34" charset="0"/>
              </a:rPr>
              <a:t> </a:t>
            </a:r>
            <a:r>
              <a:rPr lang="en-US" sz="1800" dirty="0" err="1">
                <a:effectLst/>
                <a:latin typeface="Aptos" panose="020B0004020202020204" pitchFamily="34" charset="0"/>
              </a:rPr>
              <a:t>tregon</a:t>
            </a:r>
            <a:r>
              <a:rPr lang="en-US" sz="1800" dirty="0">
                <a:effectLst/>
                <a:latin typeface="Aptos" panose="020B0004020202020204" pitchFamily="34" charset="0"/>
              </a:rPr>
              <a:t> </a:t>
            </a:r>
            <a:r>
              <a:rPr lang="en-US" sz="1800" dirty="0" err="1">
                <a:effectLst/>
                <a:latin typeface="Aptos" panose="020B0004020202020204" pitchFamily="34" charset="0"/>
              </a:rPr>
              <a:t>devijime</a:t>
            </a:r>
            <a:r>
              <a:rPr lang="en-US" sz="1800" dirty="0">
                <a:effectLst/>
                <a:latin typeface="Aptos" panose="020B0004020202020204" pitchFamily="34" charset="0"/>
              </a:rPr>
              <a:t> </a:t>
            </a:r>
            <a:r>
              <a:rPr lang="en-US" sz="1800" dirty="0" err="1">
                <a:effectLst/>
                <a:latin typeface="Aptos" panose="020B0004020202020204" pitchFamily="34" charset="0"/>
              </a:rPr>
              <a:t>nga</a:t>
            </a:r>
            <a:r>
              <a:rPr lang="en-US" sz="1800" dirty="0">
                <a:effectLst/>
                <a:latin typeface="Aptos" panose="020B0004020202020204" pitchFamily="34" charset="0"/>
              </a:rPr>
              <a:t> </a:t>
            </a:r>
            <a:r>
              <a:rPr lang="en-US" sz="1800" dirty="0" err="1">
                <a:effectLst/>
                <a:latin typeface="Aptos" panose="020B0004020202020204" pitchFamily="34" charset="0"/>
              </a:rPr>
              <a:t>vlerat</a:t>
            </a:r>
            <a:r>
              <a:rPr lang="en-US" sz="1800" dirty="0">
                <a:effectLst/>
                <a:latin typeface="Aptos" panose="020B0004020202020204" pitchFamily="34" charset="0"/>
              </a:rPr>
              <a:t> </a:t>
            </a:r>
            <a:r>
              <a:rPr lang="en-US" sz="1800" dirty="0" err="1">
                <a:effectLst/>
                <a:latin typeface="Aptos" panose="020B0004020202020204" pitchFamily="34" charset="0"/>
              </a:rPr>
              <a:t>reale</a:t>
            </a:r>
            <a:r>
              <a:rPr lang="en-US" sz="1800" dirty="0">
                <a:effectLst/>
                <a:latin typeface="Aptos" panose="020B0004020202020204" pitchFamily="34" charset="0"/>
              </a:rPr>
              <a:t> </a:t>
            </a:r>
            <a:r>
              <a:rPr lang="en-US" sz="1800" dirty="0" err="1">
                <a:effectLst/>
                <a:latin typeface="Aptos" panose="020B0004020202020204" pitchFamily="34" charset="0"/>
              </a:rPr>
              <a:t>dhe</a:t>
            </a:r>
            <a:r>
              <a:rPr lang="en-US" sz="1800" dirty="0">
                <a:effectLst/>
                <a:latin typeface="Aptos" panose="020B0004020202020204" pitchFamily="34" charset="0"/>
              </a:rPr>
              <a:t> </a:t>
            </a:r>
            <a:r>
              <a:rPr lang="en-US" sz="1800" dirty="0" err="1">
                <a:effectLst/>
                <a:latin typeface="Aptos" panose="020B0004020202020204" pitchFamily="34" charset="0"/>
              </a:rPr>
              <a:t>sugjeron</a:t>
            </a:r>
            <a:r>
              <a:rPr lang="en-US" sz="1800" dirty="0">
                <a:effectLst/>
                <a:latin typeface="Aptos" panose="020B0004020202020204" pitchFamily="34" charset="0"/>
              </a:rPr>
              <a:t> </a:t>
            </a:r>
            <a:r>
              <a:rPr lang="en-US" sz="1800" dirty="0" err="1">
                <a:effectLst/>
                <a:latin typeface="Aptos" panose="020B0004020202020204" pitchFamily="34" charset="0"/>
              </a:rPr>
              <a:t>një</a:t>
            </a:r>
            <a:r>
              <a:rPr lang="en-US" sz="1800" dirty="0">
                <a:effectLst/>
                <a:latin typeface="Aptos" panose="020B0004020202020204" pitchFamily="34" charset="0"/>
              </a:rPr>
              <a:t> </a:t>
            </a:r>
            <a:r>
              <a:rPr lang="en-US" sz="1800" dirty="0" err="1">
                <a:effectLst/>
                <a:latin typeface="Aptos" panose="020B0004020202020204" pitchFamily="34" charset="0"/>
              </a:rPr>
              <a:t>gabim</a:t>
            </a:r>
            <a:r>
              <a:rPr lang="en-US" sz="1800" dirty="0">
                <a:effectLst/>
                <a:latin typeface="Aptos" panose="020B0004020202020204" pitchFamily="34" charset="0"/>
              </a:rPr>
              <a:t> </a:t>
            </a:r>
            <a:r>
              <a:rPr lang="en-US" sz="1800" dirty="0" err="1">
                <a:effectLst/>
                <a:latin typeface="Aptos" panose="020B0004020202020204" pitchFamily="34" charset="0"/>
              </a:rPr>
              <a:t>parashikimi</a:t>
            </a:r>
            <a:r>
              <a:rPr lang="en-US" sz="1800" dirty="0">
                <a:effectLst/>
                <a:latin typeface="Aptos" panose="020B0004020202020204" pitchFamily="34" charset="0"/>
              </a:rPr>
              <a:t>.</a:t>
            </a:r>
          </a:p>
          <a:p>
            <a:pPr marL="342900" marR="0" lvl="0" algn="just">
              <a:lnSpc>
                <a:spcPct val="100000"/>
              </a:lnSpc>
              <a:spcAft>
                <a:spcPts val="800"/>
              </a:spcAft>
            </a:pPr>
            <a:r>
              <a:rPr lang="en-US" sz="1800" dirty="0" err="1">
                <a:effectLst/>
                <a:latin typeface="Aptos" panose="020B0004020202020204" pitchFamily="34" charset="0"/>
              </a:rPr>
              <a:t>Shpërndarja</a:t>
            </a:r>
            <a:r>
              <a:rPr lang="en-US" sz="1800" dirty="0">
                <a:effectLst/>
                <a:latin typeface="Aptos" panose="020B0004020202020204" pitchFamily="34" charset="0"/>
              </a:rPr>
              <a:t> e </a:t>
            </a:r>
            <a:r>
              <a:rPr lang="en-US" sz="1800" dirty="0" err="1">
                <a:effectLst/>
                <a:latin typeface="Aptos" panose="020B0004020202020204" pitchFamily="34" charset="0"/>
              </a:rPr>
              <a:t>gabimeve</a:t>
            </a:r>
            <a:r>
              <a:rPr lang="en-US" sz="1800" dirty="0">
                <a:effectLst/>
                <a:latin typeface="Aptos" panose="020B0004020202020204" pitchFamily="34" charset="0"/>
              </a:rPr>
              <a:t> </a:t>
            </a:r>
            <a:r>
              <a:rPr lang="en-US" sz="1800" dirty="0" err="1">
                <a:effectLst/>
                <a:latin typeface="Aptos" panose="020B0004020202020204" pitchFamily="34" charset="0"/>
              </a:rPr>
              <a:t>nuk</a:t>
            </a:r>
            <a:r>
              <a:rPr lang="en-US" sz="1800" dirty="0">
                <a:effectLst/>
                <a:latin typeface="Aptos" panose="020B0004020202020204" pitchFamily="34" charset="0"/>
              </a:rPr>
              <a:t> </a:t>
            </a:r>
            <a:r>
              <a:rPr lang="en-US" sz="1800" dirty="0" err="1">
                <a:effectLst/>
                <a:latin typeface="Aptos" panose="020B0004020202020204" pitchFamily="34" charset="0"/>
              </a:rPr>
              <a:t>është</a:t>
            </a:r>
            <a:r>
              <a:rPr lang="en-US" sz="1800" dirty="0">
                <a:effectLst/>
                <a:latin typeface="Aptos" panose="020B0004020202020204" pitchFamily="34" charset="0"/>
              </a:rPr>
              <a:t> </a:t>
            </a:r>
            <a:r>
              <a:rPr lang="en-US" sz="1800" dirty="0" err="1">
                <a:effectLst/>
                <a:latin typeface="Aptos" panose="020B0004020202020204" pitchFamily="34" charset="0"/>
              </a:rPr>
              <a:t>uniforme</a:t>
            </a:r>
            <a:r>
              <a:rPr lang="en-US" sz="1800" dirty="0">
                <a:effectLst/>
                <a:latin typeface="Aptos" panose="020B0004020202020204" pitchFamily="34" charset="0"/>
              </a:rPr>
              <a:t>; </a:t>
            </a:r>
            <a:r>
              <a:rPr lang="en-US" sz="1800" dirty="0" err="1">
                <a:effectLst/>
                <a:latin typeface="Aptos" panose="020B0004020202020204" pitchFamily="34" charset="0"/>
              </a:rPr>
              <a:t>për</a:t>
            </a:r>
            <a:r>
              <a:rPr lang="en-US" sz="1800" dirty="0">
                <a:effectLst/>
                <a:latin typeface="Aptos" panose="020B0004020202020204" pitchFamily="34" charset="0"/>
              </a:rPr>
              <a:t> </a:t>
            </a:r>
            <a:r>
              <a:rPr lang="en-US" sz="1800" dirty="0" err="1">
                <a:effectLst/>
                <a:latin typeface="Aptos" panose="020B0004020202020204" pitchFamily="34" charset="0"/>
              </a:rPr>
              <a:t>disa</a:t>
            </a:r>
            <a:r>
              <a:rPr lang="en-US" sz="1800" dirty="0">
                <a:effectLst/>
                <a:latin typeface="Aptos" panose="020B0004020202020204" pitchFamily="34" charset="0"/>
              </a:rPr>
              <a:t> </a:t>
            </a:r>
            <a:r>
              <a:rPr lang="en-US" sz="1800" dirty="0" err="1">
                <a:effectLst/>
                <a:latin typeface="Aptos" panose="020B0004020202020204" pitchFamily="34" charset="0"/>
              </a:rPr>
              <a:t>vlera</a:t>
            </a:r>
            <a:r>
              <a:rPr lang="en-US" sz="1800" dirty="0">
                <a:effectLst/>
                <a:latin typeface="Aptos" panose="020B0004020202020204" pitchFamily="34" charset="0"/>
              </a:rPr>
              <a:t>, </a:t>
            </a:r>
            <a:r>
              <a:rPr lang="en-US" sz="1800" dirty="0" err="1">
                <a:effectLst/>
                <a:latin typeface="Aptos" panose="020B0004020202020204" pitchFamily="34" charset="0"/>
              </a:rPr>
              <a:t>parashikimi</a:t>
            </a:r>
            <a:r>
              <a:rPr lang="en-US" sz="1800" dirty="0">
                <a:effectLst/>
                <a:latin typeface="Aptos" panose="020B0004020202020204" pitchFamily="34" charset="0"/>
              </a:rPr>
              <a:t> </a:t>
            </a:r>
            <a:r>
              <a:rPr lang="en-US" sz="1800" dirty="0" err="1">
                <a:effectLst/>
                <a:latin typeface="Aptos" panose="020B0004020202020204" pitchFamily="34" charset="0"/>
              </a:rPr>
              <a:t>është</a:t>
            </a:r>
            <a:r>
              <a:rPr lang="en-US" sz="1800" dirty="0">
                <a:effectLst/>
                <a:latin typeface="Aptos" panose="020B0004020202020204" pitchFamily="34" charset="0"/>
              </a:rPr>
              <a:t> </a:t>
            </a:r>
            <a:r>
              <a:rPr lang="en-US" sz="1800" dirty="0" err="1">
                <a:effectLst/>
                <a:latin typeface="Aptos" panose="020B0004020202020204" pitchFamily="34" charset="0"/>
              </a:rPr>
              <a:t>më</a:t>
            </a:r>
            <a:r>
              <a:rPr lang="en-US" sz="1800" dirty="0">
                <a:effectLst/>
                <a:latin typeface="Aptos" panose="020B0004020202020204" pitchFamily="34" charset="0"/>
              </a:rPr>
              <a:t> </a:t>
            </a:r>
            <a:r>
              <a:rPr lang="en-US" sz="1800" dirty="0" err="1">
                <a:effectLst/>
                <a:latin typeface="Aptos" panose="020B0004020202020204" pitchFamily="34" charset="0"/>
              </a:rPr>
              <a:t>i</a:t>
            </a:r>
            <a:r>
              <a:rPr lang="en-US" sz="1800" dirty="0">
                <a:effectLst/>
                <a:latin typeface="Aptos" panose="020B0004020202020204" pitchFamily="34" charset="0"/>
              </a:rPr>
              <a:t> </a:t>
            </a:r>
            <a:r>
              <a:rPr lang="en-US" sz="1800" dirty="0" err="1">
                <a:effectLst/>
                <a:latin typeface="Aptos" panose="020B0004020202020204" pitchFamily="34" charset="0"/>
              </a:rPr>
              <a:t>saktë</a:t>
            </a:r>
            <a:r>
              <a:rPr lang="en-US" sz="1800" dirty="0">
                <a:effectLst/>
                <a:latin typeface="Aptos" panose="020B0004020202020204" pitchFamily="34" charset="0"/>
              </a:rPr>
              <a:t> (</a:t>
            </a:r>
            <a:r>
              <a:rPr lang="en-US" sz="1800" dirty="0" err="1">
                <a:effectLst/>
                <a:latin typeface="Aptos" panose="020B0004020202020204" pitchFamily="34" charset="0"/>
              </a:rPr>
              <a:t>pikat</a:t>
            </a:r>
            <a:r>
              <a:rPr lang="en-US" sz="1800" dirty="0">
                <a:effectLst/>
                <a:latin typeface="Aptos" panose="020B0004020202020204" pitchFamily="34" charset="0"/>
              </a:rPr>
              <a:t> e </a:t>
            </a:r>
            <a:r>
              <a:rPr lang="en-US" sz="1800" dirty="0" err="1">
                <a:effectLst/>
                <a:latin typeface="Aptos" panose="020B0004020202020204" pitchFamily="34" charset="0"/>
              </a:rPr>
              <a:t>kuqe</a:t>
            </a:r>
            <a:r>
              <a:rPr lang="en-US" sz="1800" dirty="0">
                <a:effectLst/>
                <a:latin typeface="Aptos" panose="020B0004020202020204" pitchFamily="34" charset="0"/>
              </a:rPr>
              <a:t> </a:t>
            </a:r>
            <a:r>
              <a:rPr lang="en-US" sz="1800" dirty="0" err="1">
                <a:effectLst/>
                <a:latin typeface="Aptos" panose="020B0004020202020204" pitchFamily="34" charset="0"/>
              </a:rPr>
              <a:t>dhe</a:t>
            </a:r>
            <a:r>
              <a:rPr lang="en-US" sz="1800" dirty="0">
                <a:effectLst/>
                <a:latin typeface="Aptos" panose="020B0004020202020204" pitchFamily="34" charset="0"/>
              </a:rPr>
              <a:t> </a:t>
            </a:r>
            <a:r>
              <a:rPr lang="sq-AL" sz="1800" dirty="0">
                <a:latin typeface="Aptos" panose="020B0004020202020204" pitchFamily="34" charset="0"/>
              </a:rPr>
              <a:t>jeshile</a:t>
            </a:r>
            <a:r>
              <a:rPr lang="en-US" sz="1800" dirty="0">
                <a:effectLst/>
                <a:latin typeface="Aptos" panose="020B0004020202020204" pitchFamily="34" charset="0"/>
              </a:rPr>
              <a:t> </a:t>
            </a:r>
            <a:r>
              <a:rPr lang="en-US" sz="1800" dirty="0" err="1">
                <a:effectLst/>
                <a:latin typeface="Aptos" panose="020B0004020202020204" pitchFamily="34" charset="0"/>
              </a:rPr>
              <a:t>janë</a:t>
            </a:r>
            <a:r>
              <a:rPr lang="en-US" sz="1800" dirty="0">
                <a:effectLst/>
                <a:latin typeface="Aptos" panose="020B0004020202020204" pitchFamily="34" charset="0"/>
              </a:rPr>
              <a:t> </a:t>
            </a:r>
            <a:r>
              <a:rPr lang="en-US" sz="1800" dirty="0" err="1">
                <a:effectLst/>
                <a:latin typeface="Aptos" panose="020B0004020202020204" pitchFamily="34" charset="0"/>
              </a:rPr>
              <a:t>afër</a:t>
            </a:r>
            <a:r>
              <a:rPr lang="en-US" sz="1800" dirty="0">
                <a:effectLst/>
                <a:latin typeface="Aptos" panose="020B0004020202020204" pitchFamily="34" charset="0"/>
              </a:rPr>
              <a:t>), </a:t>
            </a:r>
            <a:r>
              <a:rPr lang="en-US" sz="1800" dirty="0" err="1">
                <a:effectLst/>
                <a:latin typeface="Aptos" panose="020B0004020202020204" pitchFamily="34" charset="0"/>
              </a:rPr>
              <a:t>ndërsa</a:t>
            </a:r>
            <a:r>
              <a:rPr lang="en-US" sz="1800" dirty="0">
                <a:effectLst/>
                <a:latin typeface="Aptos" panose="020B0004020202020204" pitchFamily="34" charset="0"/>
              </a:rPr>
              <a:t> </a:t>
            </a:r>
            <a:r>
              <a:rPr lang="en-US" sz="1800" dirty="0" err="1">
                <a:effectLst/>
                <a:latin typeface="Aptos" panose="020B0004020202020204" pitchFamily="34" charset="0"/>
              </a:rPr>
              <a:t>për</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tjera</a:t>
            </a:r>
            <a:r>
              <a:rPr lang="en-US" sz="1800" dirty="0">
                <a:effectLst/>
                <a:latin typeface="Aptos" panose="020B0004020202020204" pitchFamily="34" charset="0"/>
              </a:rPr>
              <a:t> ka </a:t>
            </a:r>
            <a:r>
              <a:rPr lang="en-US" sz="1800" dirty="0" err="1">
                <a:effectLst/>
                <a:latin typeface="Aptos" panose="020B0004020202020204" pitchFamily="34" charset="0"/>
              </a:rPr>
              <a:t>devijime</a:t>
            </a:r>
            <a:r>
              <a:rPr lang="en-US" sz="1800" dirty="0">
                <a:effectLst/>
                <a:latin typeface="Aptos" panose="020B0004020202020204" pitchFamily="34" charset="0"/>
              </a:rPr>
              <a:t> </a:t>
            </a:r>
            <a:r>
              <a:rPr lang="en-US" sz="1800" dirty="0" err="1">
                <a:effectLst/>
                <a:latin typeface="Aptos" panose="020B0004020202020204" pitchFamily="34" charset="0"/>
              </a:rPr>
              <a:t>më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mëdha</a:t>
            </a:r>
            <a:r>
              <a:rPr lang="en-US" sz="1800" dirty="0">
                <a:effectLst/>
                <a:latin typeface="Aptos" panose="020B0004020202020204" pitchFamily="34" charset="0"/>
              </a:rPr>
              <a:t>.</a:t>
            </a:r>
          </a:p>
          <a:p>
            <a:pPr marL="0" algn="just">
              <a:lnSpc>
                <a:spcPct val="100000"/>
              </a:lnSpc>
            </a:pPr>
            <a:endParaRPr lang="en-US" sz="1800" dirty="0">
              <a:latin typeface="Aptos" panose="020B0004020202020204" pitchFamily="34" charset="0"/>
            </a:endParaRPr>
          </a:p>
        </p:txBody>
      </p:sp>
      <p:cxnSp>
        <p:nvCxnSpPr>
          <p:cNvPr id="20" name="Straight Connector 19">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Picture 8" descr="A graph with red and green dots">
            <a:extLst>
              <a:ext uri="{FF2B5EF4-FFF2-40B4-BE49-F238E27FC236}">
                <a16:creationId xmlns:a16="http://schemas.microsoft.com/office/drawing/2014/main" id="{DF7FC89F-E962-435B-3E9C-908756E5FD1D}"/>
              </a:ext>
            </a:extLst>
          </p:cNvPr>
          <p:cNvPicPr>
            <a:picLocks noChangeAspect="1"/>
          </p:cNvPicPr>
          <p:nvPr/>
        </p:nvPicPr>
        <p:blipFill rotWithShape="1">
          <a:blip r:embed="rId2"/>
          <a:srcRect l="5118" t="6824" r="7194" b="2653"/>
          <a:stretch/>
        </p:blipFill>
        <p:spPr bwMode="auto">
          <a:xfrm>
            <a:off x="578846" y="2656116"/>
            <a:ext cx="4292131" cy="3323173"/>
          </a:xfrm>
          <a:prstGeom prst="rect">
            <a:avLst/>
          </a:prstGeom>
          <a:extLst>
            <a:ext uri="{53640926-AAD7-44D8-BBD7-CCE9431645EC}">
              <a14:shadowObscured xmlns:a14="http://schemas.microsoft.com/office/drawing/2010/main"/>
            </a:ext>
          </a:extLst>
        </p:spPr>
      </p:pic>
      <p:cxnSp>
        <p:nvCxnSpPr>
          <p:cNvPr id="22" name="Straight Connector 21">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27205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with red and green dots&#10;&#10;AI-generated content may be incorrect.">
            <a:extLst>
              <a:ext uri="{FF2B5EF4-FFF2-40B4-BE49-F238E27FC236}">
                <a16:creationId xmlns:a16="http://schemas.microsoft.com/office/drawing/2014/main" id="{6336B136-AA8A-0670-6725-ADD48C3836ED}"/>
              </a:ext>
            </a:extLst>
          </p:cNvPr>
          <p:cNvPicPr>
            <a:picLocks noGrp="1" noChangeAspect="1"/>
          </p:cNvPicPr>
          <p:nvPr>
            <p:ph idx="1"/>
          </p:nvPr>
        </p:nvPicPr>
        <p:blipFill rotWithShape="1">
          <a:blip r:embed="rId2"/>
          <a:srcRect l="4214" r="5902" b="-3"/>
          <a:stretch/>
        </p:blipFill>
        <p:spPr bwMode="auto">
          <a:xfrm>
            <a:off x="4981575" y="735286"/>
            <a:ext cx="6495042" cy="5419642"/>
          </a:xfrm>
          <a:prstGeom prst="rect">
            <a:avLst/>
          </a:prstGeom>
          <a:extLst>
            <a:ext uri="{53640926-AAD7-44D8-BBD7-CCE9431645EC}">
              <a14:shadowObscured xmlns:a14="http://schemas.microsoft.com/office/drawing/2010/main"/>
            </a:ext>
          </a:extLst>
        </p:spPr>
      </p:pic>
      <p:sp>
        <p:nvSpPr>
          <p:cNvPr id="2" name="Title 1">
            <a:extLst>
              <a:ext uri="{FF2B5EF4-FFF2-40B4-BE49-F238E27FC236}">
                <a16:creationId xmlns:a16="http://schemas.microsoft.com/office/drawing/2014/main" id="{C20E023C-1FD8-65B4-DB19-82A967C9843C}"/>
              </a:ext>
            </a:extLst>
          </p:cNvPr>
          <p:cNvSpPr>
            <a:spLocks noGrp="1"/>
          </p:cNvSpPr>
          <p:nvPr>
            <p:ph type="title"/>
          </p:nvPr>
        </p:nvSpPr>
        <p:spPr>
          <a:xfrm>
            <a:off x="704088" y="914400"/>
            <a:ext cx="3799763" cy="1473200"/>
          </a:xfrm>
        </p:spPr>
        <p:txBody>
          <a:bodyPr vert="horz" lIns="91440" tIns="45720" rIns="91440" bIns="45720" rtlCol="0" anchor="t">
            <a:normAutofit/>
          </a:bodyPr>
          <a:lstStyle/>
          <a:p>
            <a:pPr>
              <a:lnSpc>
                <a:spcPct val="90000"/>
              </a:lnSpc>
            </a:pPr>
            <a:r>
              <a:rPr lang="en-US" sz="3300">
                <a:effectLst/>
              </a:rPr>
              <a:t>Regresioni Polinomial</a:t>
            </a:r>
            <a:br>
              <a:rPr lang="en-US" sz="3300">
                <a:effectLst/>
              </a:rPr>
            </a:br>
            <a:endParaRPr lang="en-US" sz="3300"/>
          </a:p>
        </p:txBody>
      </p:sp>
      <p:sp>
        <p:nvSpPr>
          <p:cNvPr id="4" name="Text Placeholder 3">
            <a:extLst>
              <a:ext uri="{FF2B5EF4-FFF2-40B4-BE49-F238E27FC236}">
                <a16:creationId xmlns:a16="http://schemas.microsoft.com/office/drawing/2014/main" id="{D39E09C4-4E73-E18D-50BA-C5057B44B129}"/>
              </a:ext>
            </a:extLst>
          </p:cNvPr>
          <p:cNvSpPr>
            <a:spLocks noGrp="1"/>
          </p:cNvSpPr>
          <p:nvPr>
            <p:ph type="body" sz="half" idx="2"/>
          </p:nvPr>
        </p:nvSpPr>
        <p:spPr>
          <a:xfrm>
            <a:off x="704088" y="1956391"/>
            <a:ext cx="4192770" cy="4198537"/>
          </a:xfrm>
        </p:spPr>
        <p:txBody>
          <a:bodyPr vert="horz" lIns="91440" tIns="45720" rIns="91440" bIns="45720" rtlCol="0">
            <a:noAutofit/>
          </a:bodyPr>
          <a:lstStyle/>
          <a:p>
            <a:pPr marR="0" algn="just">
              <a:spcAft>
                <a:spcPts val="800"/>
              </a:spcAft>
            </a:pPr>
            <a:r>
              <a:rPr lang="en-US" sz="1800" dirty="0" err="1">
                <a:effectLst/>
                <a:latin typeface="Aptos" panose="020B0004020202020204" pitchFamily="34" charset="0"/>
              </a:rPr>
              <a:t>Shohim</a:t>
            </a:r>
            <a:r>
              <a:rPr lang="en-US" sz="1800" dirty="0">
                <a:effectLst/>
                <a:latin typeface="Aptos" panose="020B0004020202020204" pitchFamily="34" charset="0"/>
              </a:rPr>
              <a:t> </a:t>
            </a:r>
            <a:r>
              <a:rPr lang="en-US" sz="1800" dirty="0" err="1">
                <a:effectLst/>
                <a:latin typeface="Aptos" panose="020B0004020202020204" pitchFamily="34" charset="0"/>
              </a:rPr>
              <a:t>që</a:t>
            </a:r>
            <a:r>
              <a:rPr lang="en-US" sz="1800" dirty="0">
                <a:effectLst/>
                <a:latin typeface="Aptos" panose="020B0004020202020204" pitchFamily="34" charset="0"/>
              </a:rPr>
              <a:t> </a:t>
            </a:r>
            <a:r>
              <a:rPr lang="en-US" sz="1800" dirty="0" err="1">
                <a:effectLst/>
                <a:latin typeface="Aptos" panose="020B0004020202020204" pitchFamily="34" charset="0"/>
              </a:rPr>
              <a:t>shumica</a:t>
            </a:r>
            <a:r>
              <a:rPr lang="en-US" sz="1800" dirty="0">
                <a:effectLst/>
                <a:latin typeface="Aptos" panose="020B0004020202020204" pitchFamily="34" charset="0"/>
              </a:rPr>
              <a:t> e </a:t>
            </a:r>
            <a:r>
              <a:rPr lang="en-US" sz="1800" dirty="0" err="1">
                <a:effectLst/>
                <a:latin typeface="Aptos" panose="020B0004020202020204" pitchFamily="34" charset="0"/>
              </a:rPr>
              <a:t>pikave</a:t>
            </a:r>
            <a:r>
              <a:rPr lang="en-US" sz="1800" dirty="0">
                <a:effectLst/>
                <a:latin typeface="Aptos" panose="020B0004020202020204" pitchFamily="34" charset="0"/>
              </a:rPr>
              <a:t> </a:t>
            </a:r>
            <a:r>
              <a:rPr lang="en-US" sz="1800" dirty="0" err="1">
                <a:effectLst/>
                <a:latin typeface="Aptos" panose="020B0004020202020204" pitchFamily="34" charset="0"/>
              </a:rPr>
              <a:t>është</a:t>
            </a:r>
            <a:r>
              <a:rPr lang="en-US" sz="1800" dirty="0">
                <a:effectLst/>
                <a:latin typeface="Aptos" panose="020B0004020202020204" pitchFamily="34" charset="0"/>
              </a:rPr>
              <a:t> </a:t>
            </a:r>
            <a:r>
              <a:rPr lang="en-US" sz="1800" dirty="0" err="1">
                <a:effectLst/>
                <a:latin typeface="Aptos" panose="020B0004020202020204" pitchFamily="34" charset="0"/>
              </a:rPr>
              <a:t>mbi</a:t>
            </a:r>
            <a:r>
              <a:rPr lang="en-US" sz="1800" dirty="0">
                <a:effectLst/>
                <a:latin typeface="Aptos" panose="020B0004020202020204" pitchFamily="34" charset="0"/>
              </a:rPr>
              <a:t> </a:t>
            </a:r>
            <a:r>
              <a:rPr lang="en-US" sz="1800" dirty="0" err="1">
                <a:effectLst/>
                <a:latin typeface="Aptos" panose="020B0004020202020204" pitchFamily="34" charset="0"/>
              </a:rPr>
              <a:t>diagonale</a:t>
            </a:r>
            <a:r>
              <a:rPr lang="en-US" sz="1800" dirty="0">
                <a:effectLst/>
                <a:latin typeface="Aptos" panose="020B0004020202020204" pitchFamily="34" charset="0"/>
              </a:rPr>
              <a:t> , </a:t>
            </a:r>
            <a:r>
              <a:rPr lang="en-US" sz="1800" dirty="0" err="1">
                <a:effectLst/>
                <a:latin typeface="Aptos" panose="020B0004020202020204" pitchFamily="34" charset="0"/>
              </a:rPr>
              <a:t>kemi</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bëjmë</a:t>
            </a:r>
            <a:r>
              <a:rPr lang="en-US" sz="1800" dirty="0">
                <a:effectLst/>
                <a:latin typeface="Aptos" panose="020B0004020202020204" pitchFamily="34" charset="0"/>
              </a:rPr>
              <a:t> me </a:t>
            </a:r>
            <a:r>
              <a:rPr lang="en-US" sz="1800" dirty="0" err="1">
                <a:effectLst/>
                <a:latin typeface="Aptos" panose="020B0004020202020204" pitchFamily="34" charset="0"/>
              </a:rPr>
              <a:t>parashikim</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mirë</a:t>
            </a:r>
            <a:r>
              <a:rPr lang="en-US" sz="1800" dirty="0">
                <a:effectLst/>
                <a:latin typeface="Aptos" panose="020B0004020202020204" pitchFamily="34" charset="0"/>
              </a:rPr>
              <a:t> </a:t>
            </a:r>
            <a:r>
              <a:rPr lang="en-US" sz="1800" dirty="0" err="1">
                <a:effectLst/>
                <a:latin typeface="Aptos" panose="020B0004020202020204" pitchFamily="34" charset="0"/>
              </a:rPr>
              <a:t>por</a:t>
            </a:r>
            <a:r>
              <a:rPr lang="en-US" sz="1800" dirty="0">
                <a:effectLst/>
                <a:latin typeface="Aptos" panose="020B0004020202020204" pitchFamily="34" charset="0"/>
              </a:rPr>
              <a:t> ka </a:t>
            </a:r>
            <a:r>
              <a:rPr lang="en-US" sz="1800" dirty="0" err="1">
                <a:effectLst/>
                <a:latin typeface="Aptos" panose="020B0004020202020204" pitchFamily="34" charset="0"/>
              </a:rPr>
              <a:t>edhe</a:t>
            </a:r>
            <a:r>
              <a:rPr lang="en-US" sz="1800" dirty="0">
                <a:effectLst/>
                <a:latin typeface="Aptos" panose="020B0004020202020204" pitchFamily="34" charset="0"/>
              </a:rPr>
              <a:t> </a:t>
            </a:r>
            <a:r>
              <a:rPr lang="en-US" sz="1800" dirty="0" err="1">
                <a:effectLst/>
                <a:latin typeface="Aptos" panose="020B0004020202020204" pitchFamily="34" charset="0"/>
              </a:rPr>
              <a:t>disa</a:t>
            </a:r>
            <a:r>
              <a:rPr lang="en-US" sz="1800" dirty="0">
                <a:effectLst/>
                <a:latin typeface="Aptos" panose="020B0004020202020204" pitchFamily="34" charset="0"/>
              </a:rPr>
              <a:t> </a:t>
            </a:r>
            <a:r>
              <a:rPr lang="en-US" sz="1800" dirty="0" err="1">
                <a:effectLst/>
                <a:latin typeface="Aptos" panose="020B0004020202020204" pitchFamily="34" charset="0"/>
              </a:rPr>
              <a:t>shpërndarje</a:t>
            </a:r>
            <a:r>
              <a:rPr lang="en-US" sz="1800" dirty="0">
                <a:effectLst/>
                <a:latin typeface="Aptos" panose="020B0004020202020204" pitchFamily="34" charset="0"/>
              </a:rPr>
              <a:t> </a:t>
            </a:r>
            <a:r>
              <a:rPr lang="en-US" sz="1800" dirty="0" err="1">
                <a:effectLst/>
                <a:latin typeface="Aptos" panose="020B0004020202020204" pitchFamily="34" charset="0"/>
              </a:rPr>
              <a:t>te</a:t>
            </a:r>
            <a:r>
              <a:rPr lang="en-US" sz="1800" dirty="0">
                <a:effectLst/>
                <a:latin typeface="Aptos" panose="020B0004020202020204" pitchFamily="34" charset="0"/>
              </a:rPr>
              <a:t> </a:t>
            </a:r>
            <a:r>
              <a:rPr lang="en-US" sz="1800" dirty="0" err="1">
                <a:effectLst/>
                <a:latin typeface="Aptos" panose="020B0004020202020204" pitchFamily="34" charset="0"/>
              </a:rPr>
              <a:t>cregullta.qe</a:t>
            </a:r>
            <a:r>
              <a:rPr lang="en-US" sz="1800" dirty="0">
                <a:effectLst/>
                <a:latin typeface="Aptos" panose="020B0004020202020204" pitchFamily="34" charset="0"/>
              </a:rPr>
              <a:t> </a:t>
            </a:r>
            <a:r>
              <a:rPr lang="en-US" sz="1800" dirty="0" err="1">
                <a:effectLst/>
                <a:latin typeface="Aptos" panose="020B0004020202020204" pitchFamily="34" charset="0"/>
              </a:rPr>
              <a:t>mund</a:t>
            </a:r>
            <a:r>
              <a:rPr lang="en-US" sz="1800" dirty="0">
                <a:effectLst/>
                <a:latin typeface="Aptos" panose="020B0004020202020204" pitchFamily="34" charset="0"/>
              </a:rPr>
              <a:t> </a:t>
            </a:r>
            <a:r>
              <a:rPr lang="en-US" sz="1800" dirty="0" err="1">
                <a:effectLst/>
                <a:latin typeface="Aptos" panose="020B0004020202020204" pitchFamily="34" charset="0"/>
              </a:rPr>
              <a:t>te</a:t>
            </a:r>
            <a:r>
              <a:rPr lang="en-US" sz="1800" dirty="0">
                <a:effectLst/>
                <a:latin typeface="Aptos" panose="020B0004020202020204" pitchFamily="34" charset="0"/>
              </a:rPr>
              <a:t> </a:t>
            </a:r>
            <a:r>
              <a:rPr lang="en-US" sz="1800" dirty="0" err="1">
                <a:effectLst/>
                <a:latin typeface="Aptos" panose="020B0004020202020204" pitchFamily="34" charset="0"/>
              </a:rPr>
              <a:t>tregojnë</a:t>
            </a:r>
            <a:r>
              <a:rPr lang="en-US" sz="1800" dirty="0">
                <a:effectLst/>
                <a:latin typeface="Aptos" panose="020B0004020202020204" pitchFamily="34" charset="0"/>
              </a:rPr>
              <a:t> </a:t>
            </a:r>
            <a:r>
              <a:rPr lang="en-US" sz="1800" dirty="0" err="1">
                <a:effectLst/>
                <a:latin typeface="Aptos" panose="020B0004020202020204" pitchFamily="34" charset="0"/>
              </a:rPr>
              <a:t>mbipërshtatje</a:t>
            </a:r>
            <a:r>
              <a:rPr lang="en-US" sz="1800" dirty="0">
                <a:effectLst/>
                <a:latin typeface="Aptos" panose="020B0004020202020204" pitchFamily="34" charset="0"/>
              </a:rPr>
              <a:t> </a:t>
            </a:r>
            <a:r>
              <a:rPr lang="en-US" sz="1800" dirty="0" err="1">
                <a:effectLst/>
                <a:latin typeface="Aptos" panose="020B0004020202020204" pitchFamily="34" charset="0"/>
              </a:rPr>
              <a:t>ose</a:t>
            </a:r>
            <a:r>
              <a:rPr lang="en-US" sz="1800" dirty="0">
                <a:effectLst/>
                <a:latin typeface="Aptos" panose="020B0004020202020204" pitchFamily="34" charset="0"/>
              </a:rPr>
              <a:t> </a:t>
            </a:r>
            <a:r>
              <a:rPr lang="en-US" sz="1800" dirty="0" err="1">
                <a:effectLst/>
                <a:latin typeface="Aptos" panose="020B0004020202020204" pitchFamily="34" charset="0"/>
              </a:rPr>
              <a:t>variabilitet</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lartë</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dhëna</a:t>
            </a:r>
            <a:endParaRPr lang="en-US" sz="1800" dirty="0">
              <a:effectLst/>
              <a:latin typeface="Aptos" panose="020B0004020202020204" pitchFamily="34" charset="0"/>
            </a:endParaRPr>
          </a:p>
          <a:p>
            <a:pPr marR="0" algn="just">
              <a:spcAft>
                <a:spcPts val="800"/>
              </a:spcAft>
            </a:pPr>
            <a:r>
              <a:rPr lang="en-US" sz="1800" dirty="0">
                <a:effectLst/>
                <a:latin typeface="Aptos" panose="020B0004020202020204" pitchFamily="34" charset="0"/>
              </a:rPr>
              <a:t>Ka </a:t>
            </a:r>
            <a:r>
              <a:rPr lang="en-US" sz="1800" dirty="0" err="1">
                <a:effectLst/>
                <a:latin typeface="Aptos" panose="020B0004020202020204" pitchFamily="34" charset="0"/>
              </a:rPr>
              <a:t>një</a:t>
            </a:r>
            <a:r>
              <a:rPr lang="en-US" sz="1800" dirty="0">
                <a:effectLst/>
                <a:latin typeface="Aptos" panose="020B0004020202020204" pitchFamily="34" charset="0"/>
              </a:rPr>
              <a:t> trend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dukshëm</a:t>
            </a:r>
            <a:r>
              <a:rPr lang="en-US" sz="1800" dirty="0">
                <a:effectLst/>
                <a:latin typeface="Aptos" panose="020B0004020202020204" pitchFamily="34" charset="0"/>
              </a:rPr>
              <a:t> </a:t>
            </a:r>
            <a:r>
              <a:rPr lang="en-US" sz="1800" dirty="0" err="1">
                <a:effectLst/>
                <a:latin typeface="Aptos" panose="020B0004020202020204" pitchFamily="34" charset="0"/>
              </a:rPr>
              <a:t>pozitiv</a:t>
            </a:r>
            <a:endParaRPr lang="en-US" sz="1800" dirty="0">
              <a:effectLst/>
              <a:latin typeface="Aptos" panose="020B0004020202020204" pitchFamily="34" charset="0"/>
            </a:endParaRPr>
          </a:p>
          <a:p>
            <a:pPr marR="0" algn="just">
              <a:spcAft>
                <a:spcPts val="800"/>
              </a:spcAft>
            </a:pPr>
            <a:r>
              <a:rPr lang="en-US" sz="1800" dirty="0">
                <a:effectLst/>
                <a:latin typeface="Aptos" panose="020B0004020202020204" pitchFamily="34" charset="0"/>
              </a:rPr>
              <a:t>Disa </a:t>
            </a:r>
            <a:r>
              <a:rPr lang="en-US" sz="1800" dirty="0" err="1">
                <a:effectLst/>
                <a:latin typeface="Aptos" panose="020B0004020202020204" pitchFamily="34" charset="0"/>
              </a:rPr>
              <a:t>vlera</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parashikuara</a:t>
            </a:r>
            <a:r>
              <a:rPr lang="en-US" sz="1800" dirty="0">
                <a:effectLst/>
                <a:latin typeface="Aptos" panose="020B0004020202020204" pitchFamily="34" charset="0"/>
              </a:rPr>
              <a:t> </a:t>
            </a:r>
            <a:r>
              <a:rPr lang="en-US" sz="1800" dirty="0" err="1">
                <a:effectLst/>
                <a:latin typeface="Aptos" panose="020B0004020202020204" pitchFamily="34" charset="0"/>
              </a:rPr>
              <a:t>devijojnë</a:t>
            </a:r>
            <a:r>
              <a:rPr lang="en-US" sz="1800" dirty="0">
                <a:effectLst/>
                <a:latin typeface="Aptos" panose="020B0004020202020204" pitchFamily="34" charset="0"/>
              </a:rPr>
              <a:t> </a:t>
            </a:r>
            <a:r>
              <a:rPr lang="en-US" sz="1800" dirty="0" err="1">
                <a:effectLst/>
                <a:latin typeface="Aptos" panose="020B0004020202020204" pitchFamily="34" charset="0"/>
              </a:rPr>
              <a:t>ndjeshëm</a:t>
            </a:r>
            <a:r>
              <a:rPr lang="en-US" sz="1800" dirty="0">
                <a:effectLst/>
                <a:latin typeface="Aptos" panose="020B0004020202020204" pitchFamily="34" charset="0"/>
              </a:rPr>
              <a:t> </a:t>
            </a:r>
            <a:r>
              <a:rPr lang="en-US" sz="1800" dirty="0" err="1">
                <a:effectLst/>
                <a:latin typeface="Aptos" panose="020B0004020202020204" pitchFamily="34" charset="0"/>
              </a:rPr>
              <a:t>nga</a:t>
            </a:r>
            <a:r>
              <a:rPr lang="en-US" sz="1800" dirty="0">
                <a:effectLst/>
                <a:latin typeface="Aptos" panose="020B0004020202020204" pitchFamily="34" charset="0"/>
              </a:rPr>
              <a:t> </a:t>
            </a:r>
            <a:r>
              <a:rPr lang="en-US" sz="1800" dirty="0" err="1">
                <a:effectLst/>
                <a:latin typeface="Aptos" panose="020B0004020202020204" pitchFamily="34" charset="0"/>
              </a:rPr>
              <a:t>vlera</a:t>
            </a:r>
            <a:r>
              <a:rPr lang="en-US" sz="1800" dirty="0">
                <a:effectLst/>
                <a:latin typeface="Aptos" panose="020B0004020202020204" pitchFamily="34" charset="0"/>
              </a:rPr>
              <a:t> </a:t>
            </a:r>
            <a:r>
              <a:rPr lang="en-US" sz="1800" dirty="0" err="1">
                <a:effectLst/>
                <a:latin typeface="Aptos" panose="020B0004020202020204" pitchFamily="34" charset="0"/>
              </a:rPr>
              <a:t>reale</a:t>
            </a:r>
            <a:r>
              <a:rPr lang="en-US" sz="1800" dirty="0">
                <a:effectLst/>
                <a:latin typeface="Aptos" panose="020B0004020202020204" pitchFamily="34" charset="0"/>
              </a:rPr>
              <a:t>, </a:t>
            </a:r>
            <a:r>
              <a:rPr lang="en-US" sz="1800" dirty="0" err="1">
                <a:effectLst/>
                <a:latin typeface="Aptos" panose="020B0004020202020204" pitchFamily="34" charset="0"/>
              </a:rPr>
              <a:t>veçanërisht</a:t>
            </a:r>
            <a:r>
              <a:rPr lang="en-US" sz="1800" dirty="0">
                <a:effectLst/>
                <a:latin typeface="Aptos" panose="020B0004020202020204" pitchFamily="34" charset="0"/>
              </a:rPr>
              <a:t> </a:t>
            </a:r>
            <a:r>
              <a:rPr lang="en-US" sz="1800" dirty="0" err="1">
                <a:effectLst/>
                <a:latin typeface="Aptos" panose="020B0004020202020204" pitchFamily="34" charset="0"/>
              </a:rPr>
              <a:t>për</a:t>
            </a:r>
            <a:r>
              <a:rPr lang="en-US" sz="1800" dirty="0">
                <a:effectLst/>
                <a:latin typeface="Aptos" panose="020B0004020202020204" pitchFamily="34" charset="0"/>
              </a:rPr>
              <a:t> </a:t>
            </a:r>
            <a:r>
              <a:rPr lang="en-US" sz="1800" dirty="0" err="1">
                <a:effectLst/>
                <a:latin typeface="Aptos" panose="020B0004020202020204" pitchFamily="34" charset="0"/>
              </a:rPr>
              <a:t>vlerat</a:t>
            </a:r>
            <a:r>
              <a:rPr lang="en-US" sz="1800" dirty="0">
                <a:effectLst/>
                <a:latin typeface="Aptos" panose="020B0004020202020204" pitchFamily="34" charset="0"/>
              </a:rPr>
              <a:t> e </a:t>
            </a:r>
            <a:r>
              <a:rPr lang="en-US" sz="1800" dirty="0" err="1">
                <a:effectLst/>
                <a:latin typeface="Aptos" panose="020B0004020202020204" pitchFamily="34" charset="0"/>
              </a:rPr>
              <a:t>mesme</a:t>
            </a:r>
            <a:r>
              <a:rPr lang="en-US" sz="1800" dirty="0">
                <a:effectLst/>
                <a:latin typeface="Aptos" panose="020B0004020202020204" pitchFamily="34" charset="0"/>
              </a:rPr>
              <a:t> </a:t>
            </a:r>
            <a:r>
              <a:rPr lang="en-US" sz="1800" dirty="0" err="1">
                <a:effectLst/>
                <a:latin typeface="Aptos" panose="020B0004020202020204" pitchFamily="34" charset="0"/>
              </a:rPr>
              <a:t>dhe</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larta</a:t>
            </a:r>
            <a:r>
              <a:rPr lang="en-US" sz="1800" dirty="0">
                <a:effectLst/>
                <a:latin typeface="Aptos" panose="020B0004020202020204" pitchFamily="34" charset="0"/>
              </a:rPr>
              <a:t>.</a:t>
            </a:r>
          </a:p>
          <a:p>
            <a:pPr indent="-228600" algn="just">
              <a:buFont typeface="Arial" panose="020B0604020202020204" pitchFamily="34" charset="0"/>
              <a:buChar char="•"/>
            </a:pPr>
            <a:endParaRPr lang="en-US" sz="1800" dirty="0">
              <a:latin typeface="Aptos" panose="020B0004020202020204" pitchFamily="34" charset="0"/>
            </a:endParaRP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6856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with red and green dots&#10;&#10;Description automatically generated">
            <a:extLst>
              <a:ext uri="{FF2B5EF4-FFF2-40B4-BE49-F238E27FC236}">
                <a16:creationId xmlns:a16="http://schemas.microsoft.com/office/drawing/2014/main" id="{80EC5FCA-83A7-9FCC-EBDA-78EF570CB7AD}"/>
              </a:ext>
            </a:extLst>
          </p:cNvPr>
          <p:cNvPicPr>
            <a:picLocks noGrp="1" noChangeAspect="1"/>
          </p:cNvPicPr>
          <p:nvPr>
            <p:ph idx="1"/>
          </p:nvPr>
        </p:nvPicPr>
        <p:blipFill rotWithShape="1">
          <a:blip r:embed="rId2"/>
          <a:srcRect l="4706" r="-3" b="-3"/>
          <a:stretch/>
        </p:blipFill>
        <p:spPr bwMode="auto">
          <a:xfrm>
            <a:off x="603395" y="2094611"/>
            <a:ext cx="5169331" cy="4068444"/>
          </a:xfrm>
          <a:prstGeom prst="rect">
            <a:avLst/>
          </a:prstGeom>
          <a:extLst>
            <a:ext uri="{53640926-AAD7-44D8-BBD7-CCE9431645EC}">
              <a14:shadowObscured xmlns:a14="http://schemas.microsoft.com/office/drawing/2010/main"/>
            </a:ext>
          </a:extLst>
        </p:spPr>
      </p:pic>
      <p:sp>
        <p:nvSpPr>
          <p:cNvPr id="2" name="Title 1">
            <a:extLst>
              <a:ext uri="{FF2B5EF4-FFF2-40B4-BE49-F238E27FC236}">
                <a16:creationId xmlns:a16="http://schemas.microsoft.com/office/drawing/2014/main" id="{AFD55906-D942-188D-1D51-0DCF6DA1D211}"/>
              </a:ext>
            </a:extLst>
          </p:cNvPr>
          <p:cNvSpPr>
            <a:spLocks noGrp="1"/>
          </p:cNvSpPr>
          <p:nvPr>
            <p:ph type="title"/>
          </p:nvPr>
        </p:nvSpPr>
        <p:spPr>
          <a:xfrm>
            <a:off x="704088" y="914400"/>
            <a:ext cx="10780776" cy="1180210"/>
          </a:xfrm>
        </p:spPr>
        <p:txBody>
          <a:bodyPr vert="horz" lIns="91440" tIns="45720" rIns="91440" bIns="45720" rtlCol="0" anchor="t">
            <a:normAutofit/>
          </a:bodyPr>
          <a:lstStyle/>
          <a:p>
            <a:pPr>
              <a:lnSpc>
                <a:spcPct val="90000"/>
              </a:lnSpc>
            </a:pPr>
            <a:r>
              <a:rPr lang="en-US" sz="3700" dirty="0">
                <a:effectLst/>
              </a:rPr>
              <a:t>Pema e </a:t>
            </a:r>
            <a:r>
              <a:rPr lang="en-US" sz="3700" dirty="0" err="1">
                <a:effectLst/>
              </a:rPr>
              <a:t>Vendimeve</a:t>
            </a:r>
            <a:br>
              <a:rPr lang="en-US" sz="3700" dirty="0">
                <a:effectLst/>
              </a:rPr>
            </a:br>
            <a:endParaRPr lang="en-US" sz="3700" dirty="0"/>
          </a:p>
        </p:txBody>
      </p:sp>
      <p:sp>
        <p:nvSpPr>
          <p:cNvPr id="4" name="Text Placeholder 3">
            <a:extLst>
              <a:ext uri="{FF2B5EF4-FFF2-40B4-BE49-F238E27FC236}">
                <a16:creationId xmlns:a16="http://schemas.microsoft.com/office/drawing/2014/main" id="{F3162555-4262-A228-48E0-5FB8C28B3A58}"/>
              </a:ext>
            </a:extLst>
          </p:cNvPr>
          <p:cNvSpPr>
            <a:spLocks noGrp="1"/>
          </p:cNvSpPr>
          <p:nvPr>
            <p:ph type="body" sz="half" idx="2"/>
          </p:nvPr>
        </p:nvSpPr>
        <p:spPr>
          <a:xfrm>
            <a:off x="6096000" y="1066800"/>
            <a:ext cx="5394960" cy="5627914"/>
          </a:xfrm>
        </p:spPr>
        <p:txBody>
          <a:bodyPr vert="horz" lIns="91440" tIns="45720" rIns="91440" bIns="45720" rtlCol="0">
            <a:noAutofit/>
          </a:bodyPr>
          <a:lstStyle/>
          <a:p>
            <a:pPr marR="0" algn="just">
              <a:lnSpc>
                <a:spcPct val="100000"/>
              </a:lnSpc>
              <a:spcAft>
                <a:spcPts val="800"/>
              </a:spcAft>
            </a:pPr>
            <a:r>
              <a:rPr lang="en-US" sz="1800" dirty="0">
                <a:effectLst/>
                <a:latin typeface="Aptos" panose="020B0004020202020204" pitchFamily="34" charset="0"/>
              </a:rPr>
              <a:t>Ky </a:t>
            </a:r>
            <a:r>
              <a:rPr lang="en-US" sz="1800" dirty="0" err="1">
                <a:effectLst/>
                <a:latin typeface="Aptos" panose="020B0004020202020204" pitchFamily="34" charset="0"/>
              </a:rPr>
              <a:t>grafik</a:t>
            </a:r>
            <a:r>
              <a:rPr lang="en-US" sz="1800" dirty="0">
                <a:effectLst/>
                <a:latin typeface="Aptos" panose="020B0004020202020204" pitchFamily="34" charset="0"/>
              </a:rPr>
              <a:t> </a:t>
            </a:r>
            <a:r>
              <a:rPr lang="en-US" sz="1800" dirty="0" err="1">
                <a:effectLst/>
                <a:latin typeface="Aptos" panose="020B0004020202020204" pitchFamily="34" charset="0"/>
              </a:rPr>
              <a:t>paraqet</a:t>
            </a:r>
            <a:r>
              <a:rPr lang="en-US" sz="1800" dirty="0">
                <a:effectLst/>
                <a:latin typeface="Aptos" panose="020B0004020202020204" pitchFamily="34" charset="0"/>
              </a:rPr>
              <a:t> </a:t>
            </a:r>
            <a:r>
              <a:rPr lang="en-US" sz="1800" dirty="0" err="1">
                <a:effectLst/>
                <a:latin typeface="Aptos" panose="020B0004020202020204" pitchFamily="34" charset="0"/>
              </a:rPr>
              <a:t>një</a:t>
            </a:r>
            <a:r>
              <a:rPr lang="en-US" sz="1800" dirty="0">
                <a:effectLst/>
                <a:latin typeface="Aptos" panose="020B0004020202020204" pitchFamily="34" charset="0"/>
              </a:rPr>
              <a:t> model Decision Tree </a:t>
            </a:r>
            <a:r>
              <a:rPr lang="en-US" sz="1800" dirty="0" err="1">
                <a:effectLst/>
                <a:latin typeface="Aptos" panose="020B0004020202020204" pitchFamily="34" charset="0"/>
              </a:rPr>
              <a:t>për</a:t>
            </a:r>
            <a:r>
              <a:rPr lang="en-US" sz="1800" dirty="0">
                <a:effectLst/>
                <a:latin typeface="Aptos" panose="020B0004020202020204" pitchFamily="34" charset="0"/>
              </a:rPr>
              <a:t> </a:t>
            </a:r>
            <a:r>
              <a:rPr lang="en-US" sz="1800" dirty="0" err="1">
                <a:effectLst/>
                <a:latin typeface="Aptos" panose="020B0004020202020204" pitchFamily="34" charset="0"/>
              </a:rPr>
              <a:t>krahasimin</a:t>
            </a:r>
            <a:r>
              <a:rPr lang="en-US" sz="1800" dirty="0">
                <a:effectLst/>
                <a:latin typeface="Aptos" panose="020B0004020202020204" pitchFamily="34" charset="0"/>
              </a:rPr>
              <a:t> midis </a:t>
            </a:r>
            <a:r>
              <a:rPr lang="en-US" sz="1800" dirty="0" err="1">
                <a:effectLst/>
                <a:latin typeface="Aptos" panose="020B0004020202020204" pitchFamily="34" charset="0"/>
              </a:rPr>
              <a:t>vlerave</a:t>
            </a:r>
            <a:r>
              <a:rPr lang="en-US" sz="1800" dirty="0">
                <a:effectLst/>
                <a:latin typeface="Aptos" panose="020B0004020202020204" pitchFamily="34" charset="0"/>
              </a:rPr>
              <a:t> </a:t>
            </a:r>
            <a:r>
              <a:rPr lang="en-US" sz="1800" dirty="0" err="1">
                <a:effectLst/>
                <a:latin typeface="Aptos" panose="020B0004020202020204" pitchFamily="34" charset="0"/>
              </a:rPr>
              <a:t>reale</a:t>
            </a:r>
            <a:r>
              <a:rPr lang="en-US" sz="1800" dirty="0">
                <a:effectLst/>
                <a:latin typeface="Aptos" panose="020B0004020202020204" pitchFamily="34" charset="0"/>
              </a:rPr>
              <a:t> </a:t>
            </a:r>
            <a:r>
              <a:rPr lang="en-US" sz="1800" dirty="0" err="1">
                <a:effectLst/>
                <a:latin typeface="Aptos" panose="020B0004020202020204" pitchFamily="34" charset="0"/>
              </a:rPr>
              <a:t>dhe</a:t>
            </a:r>
            <a:r>
              <a:rPr lang="en-US" sz="1800" dirty="0">
                <a:effectLst/>
                <a:latin typeface="Aptos" panose="020B0004020202020204" pitchFamily="34" charset="0"/>
              </a:rPr>
              <a:t> </a:t>
            </a:r>
            <a:r>
              <a:rPr lang="en-US" sz="1800" dirty="0" err="1">
                <a:effectLst/>
                <a:latin typeface="Aptos" panose="020B0004020202020204" pitchFamily="34" charset="0"/>
              </a:rPr>
              <a:t>vlerave</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parashikuara</a:t>
            </a:r>
            <a:r>
              <a:rPr lang="en-US" sz="1800" dirty="0">
                <a:effectLst/>
                <a:latin typeface="Aptos" panose="020B0004020202020204" pitchFamily="34" charset="0"/>
              </a:rPr>
              <a:t>.</a:t>
            </a:r>
          </a:p>
          <a:p>
            <a:pPr marR="0" algn="just">
              <a:lnSpc>
                <a:spcPct val="100000"/>
              </a:lnSpc>
              <a:spcAft>
                <a:spcPts val="800"/>
              </a:spcAft>
            </a:pPr>
            <a:r>
              <a:rPr lang="en-US" sz="1800" dirty="0">
                <a:effectLst/>
                <a:latin typeface="Aptos" panose="020B0004020202020204" pitchFamily="34" charset="0"/>
              </a:rPr>
              <a:t>•</a:t>
            </a:r>
            <a:r>
              <a:rPr lang="en-US" sz="1800" dirty="0" err="1">
                <a:effectLst/>
                <a:latin typeface="Aptos" panose="020B0004020202020204" pitchFamily="34" charset="0"/>
              </a:rPr>
              <a:t>Ekziston</a:t>
            </a:r>
            <a:r>
              <a:rPr lang="en-US" sz="1800" dirty="0">
                <a:effectLst/>
                <a:latin typeface="Aptos" panose="020B0004020202020204" pitchFamily="34" charset="0"/>
              </a:rPr>
              <a:t> </a:t>
            </a:r>
            <a:r>
              <a:rPr lang="en-US" sz="1800" dirty="0" err="1">
                <a:effectLst/>
                <a:latin typeface="Aptos" panose="020B0004020202020204" pitchFamily="34" charset="0"/>
              </a:rPr>
              <a:t>një</a:t>
            </a:r>
            <a:r>
              <a:rPr lang="en-US" sz="1800" dirty="0">
                <a:effectLst/>
                <a:latin typeface="Aptos" panose="020B0004020202020204" pitchFamily="34" charset="0"/>
              </a:rPr>
              <a:t> trend </a:t>
            </a:r>
            <a:r>
              <a:rPr lang="en-US" sz="1800" dirty="0" err="1">
                <a:effectLst/>
                <a:latin typeface="Aptos" panose="020B0004020202020204" pitchFamily="34" charset="0"/>
              </a:rPr>
              <a:t>i</a:t>
            </a:r>
            <a:r>
              <a:rPr lang="en-US" sz="1800" dirty="0">
                <a:effectLst/>
                <a:latin typeface="Aptos" panose="020B0004020202020204" pitchFamily="34" charset="0"/>
              </a:rPr>
              <a:t> </a:t>
            </a:r>
            <a:r>
              <a:rPr lang="en-US" sz="1800" dirty="0" err="1">
                <a:effectLst/>
                <a:latin typeface="Aptos" panose="020B0004020202020204" pitchFamily="34" charset="0"/>
              </a:rPr>
              <a:t>qartë</a:t>
            </a:r>
            <a:r>
              <a:rPr lang="en-US" sz="1800" dirty="0">
                <a:effectLst/>
                <a:latin typeface="Aptos" panose="020B0004020202020204" pitchFamily="34" charset="0"/>
              </a:rPr>
              <a:t> linear, </a:t>
            </a:r>
            <a:r>
              <a:rPr lang="en-US" sz="1800" dirty="0" err="1">
                <a:effectLst/>
                <a:latin typeface="Aptos" panose="020B0004020202020204" pitchFamily="34" charset="0"/>
              </a:rPr>
              <a:t>që</a:t>
            </a:r>
            <a:r>
              <a:rPr lang="en-US" sz="1800" dirty="0">
                <a:effectLst/>
                <a:latin typeface="Aptos" panose="020B0004020202020204" pitchFamily="34" charset="0"/>
              </a:rPr>
              <a:t> </a:t>
            </a:r>
            <a:r>
              <a:rPr lang="en-US" sz="1800" dirty="0" err="1">
                <a:effectLst/>
                <a:latin typeface="Aptos" panose="020B0004020202020204" pitchFamily="34" charset="0"/>
              </a:rPr>
              <a:t>tregon</a:t>
            </a:r>
            <a:r>
              <a:rPr lang="en-US" sz="1800" dirty="0">
                <a:effectLst/>
                <a:latin typeface="Aptos" panose="020B0004020202020204" pitchFamily="34" charset="0"/>
              </a:rPr>
              <a:t> </a:t>
            </a:r>
            <a:r>
              <a:rPr lang="en-US" sz="1800" dirty="0" err="1">
                <a:effectLst/>
                <a:latin typeface="Aptos" panose="020B0004020202020204" pitchFamily="34" charset="0"/>
              </a:rPr>
              <a:t>një</a:t>
            </a:r>
            <a:r>
              <a:rPr lang="en-US" sz="1800" dirty="0">
                <a:effectLst/>
                <a:latin typeface="Aptos" panose="020B0004020202020204" pitchFamily="34" charset="0"/>
              </a:rPr>
              <a:t> </a:t>
            </a:r>
            <a:r>
              <a:rPr lang="en-US" sz="1800" dirty="0" err="1">
                <a:effectLst/>
                <a:latin typeface="Aptos" panose="020B0004020202020204" pitchFamily="34" charset="0"/>
              </a:rPr>
              <a:t>përshtatje</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mirë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modelit</a:t>
            </a:r>
            <a:r>
              <a:rPr lang="en-US" sz="1800" dirty="0">
                <a:effectLst/>
                <a:latin typeface="Aptos" panose="020B0004020202020204" pitchFamily="34" charset="0"/>
              </a:rPr>
              <a:t> me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dhënat</a:t>
            </a:r>
            <a:r>
              <a:rPr lang="en-US" sz="1800" dirty="0">
                <a:effectLst/>
                <a:latin typeface="Aptos" panose="020B0004020202020204" pitchFamily="34" charset="0"/>
              </a:rPr>
              <a:t> </a:t>
            </a:r>
            <a:r>
              <a:rPr lang="en-US" sz="1800" dirty="0" err="1">
                <a:effectLst/>
                <a:latin typeface="Aptos" panose="020B0004020202020204" pitchFamily="34" charset="0"/>
              </a:rPr>
              <a:t>reale</a:t>
            </a:r>
            <a:r>
              <a:rPr lang="en-US" sz="1800" dirty="0">
                <a:effectLst/>
                <a:latin typeface="Aptos" panose="020B0004020202020204" pitchFamily="34" charset="0"/>
              </a:rPr>
              <a:t>.</a:t>
            </a:r>
          </a:p>
          <a:p>
            <a:pPr marR="0" algn="just">
              <a:lnSpc>
                <a:spcPct val="100000"/>
              </a:lnSpc>
              <a:spcAft>
                <a:spcPts val="800"/>
              </a:spcAft>
            </a:pPr>
            <a:r>
              <a:rPr lang="en-US" sz="1800" dirty="0">
                <a:effectLst/>
                <a:latin typeface="Aptos" panose="020B0004020202020204" pitchFamily="34" charset="0"/>
              </a:rPr>
              <a:t>•Ky model </a:t>
            </a:r>
            <a:r>
              <a:rPr lang="en-US" sz="1800" dirty="0" err="1">
                <a:effectLst/>
                <a:latin typeface="Aptos" panose="020B0004020202020204" pitchFamily="34" charset="0"/>
              </a:rPr>
              <a:t>jep</a:t>
            </a:r>
            <a:r>
              <a:rPr lang="en-US" sz="1800" dirty="0">
                <a:effectLst/>
                <a:latin typeface="Aptos" panose="020B0004020202020204" pitchFamily="34" charset="0"/>
              </a:rPr>
              <a:t> </a:t>
            </a:r>
            <a:r>
              <a:rPr lang="en-US" sz="1800" dirty="0" err="1">
                <a:effectLst/>
                <a:latin typeface="Aptos" panose="020B0004020202020204" pitchFamily="34" charset="0"/>
              </a:rPr>
              <a:t>vlera</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parashikuara</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nivele</a:t>
            </a:r>
            <a:r>
              <a:rPr lang="en-US" sz="1800" dirty="0">
                <a:effectLst/>
                <a:latin typeface="Aptos" panose="020B0004020202020204" pitchFamily="34" charset="0"/>
              </a:rPr>
              <a:t>”. </a:t>
            </a:r>
            <a:r>
              <a:rPr lang="en-US" sz="1800" dirty="0" err="1">
                <a:effectLst/>
                <a:latin typeface="Aptos" panose="020B0004020202020204" pitchFamily="34" charset="0"/>
              </a:rPr>
              <a:t>Kjo</a:t>
            </a:r>
            <a:r>
              <a:rPr lang="en-US" sz="1800" dirty="0">
                <a:effectLst/>
                <a:latin typeface="Aptos" panose="020B0004020202020204" pitchFamily="34" charset="0"/>
              </a:rPr>
              <a:t> </a:t>
            </a:r>
            <a:r>
              <a:rPr lang="en-US" sz="1800" dirty="0" err="1">
                <a:effectLst/>
                <a:latin typeface="Aptos" panose="020B0004020202020204" pitchFamily="34" charset="0"/>
              </a:rPr>
              <a:t>është</a:t>
            </a:r>
            <a:r>
              <a:rPr lang="en-US" sz="1800" dirty="0">
                <a:effectLst/>
                <a:latin typeface="Aptos" panose="020B0004020202020204" pitchFamily="34" charset="0"/>
              </a:rPr>
              <a:t> </a:t>
            </a:r>
            <a:r>
              <a:rPr lang="en-US" sz="1800" dirty="0" err="1">
                <a:effectLst/>
                <a:latin typeface="Aptos" panose="020B0004020202020204" pitchFamily="34" charset="0"/>
              </a:rPr>
              <a:t>karakteristikë</a:t>
            </a:r>
            <a:r>
              <a:rPr lang="en-US" sz="1800" dirty="0">
                <a:effectLst/>
                <a:latin typeface="Aptos" panose="020B0004020202020204" pitchFamily="34" charset="0"/>
              </a:rPr>
              <a:t> e </a:t>
            </a:r>
            <a:r>
              <a:rPr lang="en-US" sz="1800" dirty="0" err="1">
                <a:effectLst/>
                <a:latin typeface="Aptos" panose="020B0004020202020204" pitchFamily="34" charset="0"/>
              </a:rPr>
              <a:t>modeleve</a:t>
            </a:r>
            <a:r>
              <a:rPr lang="en-US" sz="1800" dirty="0">
                <a:effectLst/>
                <a:latin typeface="Aptos" panose="020B0004020202020204" pitchFamily="34" charset="0"/>
              </a:rPr>
              <a:t> Decision Tree, </a:t>
            </a:r>
            <a:r>
              <a:rPr lang="en-US" sz="1800" dirty="0" err="1">
                <a:effectLst/>
                <a:latin typeface="Aptos" panose="020B0004020202020204" pitchFamily="34" charset="0"/>
              </a:rPr>
              <a:t>sepse</a:t>
            </a:r>
            <a:r>
              <a:rPr lang="en-US" sz="1800" dirty="0">
                <a:effectLst/>
                <a:latin typeface="Aptos" panose="020B0004020202020204" pitchFamily="34" charset="0"/>
              </a:rPr>
              <a:t> </a:t>
            </a:r>
            <a:r>
              <a:rPr lang="en-US" sz="1800" dirty="0" err="1">
                <a:effectLst/>
                <a:latin typeface="Aptos" panose="020B0004020202020204" pitchFamily="34" charset="0"/>
              </a:rPr>
              <a:t>ato</a:t>
            </a:r>
            <a:r>
              <a:rPr lang="en-US" sz="1800" dirty="0">
                <a:effectLst/>
                <a:latin typeface="Aptos" panose="020B0004020202020204" pitchFamily="34" charset="0"/>
              </a:rPr>
              <a:t> </a:t>
            </a:r>
            <a:r>
              <a:rPr lang="en-US" sz="1800" dirty="0" err="1">
                <a:effectLst/>
                <a:latin typeface="Aptos" panose="020B0004020202020204" pitchFamily="34" charset="0"/>
              </a:rPr>
              <a:t>ndajnë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dhënat</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intervale </a:t>
            </a:r>
            <a:r>
              <a:rPr lang="en-US" sz="1800" dirty="0" err="1">
                <a:effectLst/>
                <a:latin typeface="Aptos" panose="020B0004020202020204" pitchFamily="34" charset="0"/>
              </a:rPr>
              <a:t>diskrete</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vend </a:t>
            </a:r>
            <a:r>
              <a:rPr lang="en-US" sz="1800" dirty="0" err="1">
                <a:effectLst/>
                <a:latin typeface="Aptos" panose="020B0004020202020204" pitchFamily="34" charset="0"/>
              </a:rPr>
              <a:t>që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ndjekin</a:t>
            </a:r>
            <a:r>
              <a:rPr lang="en-US" sz="1800" dirty="0">
                <a:effectLst/>
                <a:latin typeface="Aptos" panose="020B0004020202020204" pitchFamily="34" charset="0"/>
              </a:rPr>
              <a:t> </a:t>
            </a:r>
            <a:r>
              <a:rPr lang="en-US" sz="1800" dirty="0" err="1">
                <a:effectLst/>
                <a:latin typeface="Aptos" panose="020B0004020202020204" pitchFamily="34" charset="0"/>
              </a:rPr>
              <a:t>një</a:t>
            </a:r>
            <a:r>
              <a:rPr lang="en-US" sz="1800" dirty="0">
                <a:effectLst/>
                <a:latin typeface="Aptos" panose="020B0004020202020204" pitchFamily="34" charset="0"/>
              </a:rPr>
              <a:t> </a:t>
            </a:r>
            <a:r>
              <a:rPr lang="en-US" sz="1800" dirty="0" err="1">
                <a:effectLst/>
                <a:latin typeface="Aptos" panose="020B0004020202020204" pitchFamily="34" charset="0"/>
              </a:rPr>
              <a:t>kurbë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lëmuar</a:t>
            </a:r>
            <a:r>
              <a:rPr lang="en-US" sz="1800" dirty="0">
                <a:effectLst/>
                <a:latin typeface="Aptos" panose="020B0004020202020204" pitchFamily="34" charset="0"/>
              </a:rPr>
              <a:t>.</a:t>
            </a:r>
          </a:p>
          <a:p>
            <a:pPr marR="0" algn="just">
              <a:lnSpc>
                <a:spcPct val="100000"/>
              </a:lnSpc>
              <a:spcAft>
                <a:spcPts val="800"/>
              </a:spcAft>
            </a:pPr>
            <a:r>
              <a:rPr lang="en-US" sz="1800" dirty="0" err="1">
                <a:effectLst/>
                <a:latin typeface="Aptos" panose="020B0004020202020204" pitchFamily="34" charset="0"/>
              </a:rPr>
              <a:t>Probleme</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mundshme</a:t>
            </a:r>
            <a:r>
              <a:rPr lang="en-US" sz="1800" dirty="0">
                <a:effectLst/>
                <a:latin typeface="Aptos" panose="020B0004020202020204" pitchFamily="34" charset="0"/>
              </a:rPr>
              <a:t>:</a:t>
            </a:r>
          </a:p>
          <a:p>
            <a:pPr marR="0" algn="just">
              <a:lnSpc>
                <a:spcPct val="100000"/>
              </a:lnSpc>
              <a:spcAft>
                <a:spcPts val="800"/>
              </a:spcAft>
            </a:pPr>
            <a:r>
              <a:rPr lang="en-US" sz="1800" dirty="0">
                <a:effectLst/>
                <a:latin typeface="Aptos" panose="020B0004020202020204" pitchFamily="34" charset="0"/>
              </a:rPr>
              <a:t>•Ka </a:t>
            </a:r>
            <a:r>
              <a:rPr lang="en-US" sz="1800" dirty="0" err="1">
                <a:effectLst/>
                <a:latin typeface="Aptos" panose="020B0004020202020204" pitchFamily="34" charset="0"/>
              </a:rPr>
              <a:t>shumë</a:t>
            </a:r>
            <a:r>
              <a:rPr lang="en-US" sz="1800" dirty="0">
                <a:effectLst/>
                <a:latin typeface="Aptos" panose="020B0004020202020204" pitchFamily="34" charset="0"/>
              </a:rPr>
              <a:t> pika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shpërndara</a:t>
            </a:r>
            <a:r>
              <a:rPr lang="en-US" sz="1800" dirty="0">
                <a:effectLst/>
                <a:latin typeface="Aptos" panose="020B0004020202020204" pitchFamily="34" charset="0"/>
              </a:rPr>
              <a:t> </a:t>
            </a:r>
            <a:r>
              <a:rPr lang="en-US" sz="1800" dirty="0" err="1">
                <a:effectLst/>
                <a:latin typeface="Aptos" panose="020B0004020202020204" pitchFamily="34" charset="0"/>
              </a:rPr>
              <a:t>larg</a:t>
            </a:r>
            <a:r>
              <a:rPr lang="en-US" sz="1800" dirty="0">
                <a:effectLst/>
                <a:latin typeface="Aptos" panose="020B0004020202020204" pitchFamily="34" charset="0"/>
              </a:rPr>
              <a:t> </a:t>
            </a:r>
            <a:r>
              <a:rPr lang="en-US" sz="1800" dirty="0" err="1">
                <a:effectLst/>
                <a:latin typeface="Aptos" panose="020B0004020202020204" pitchFamily="34" charset="0"/>
              </a:rPr>
              <a:t>vijës</a:t>
            </a:r>
            <a:r>
              <a:rPr lang="en-US" sz="1800" dirty="0">
                <a:effectLst/>
                <a:latin typeface="Aptos" panose="020B0004020202020204" pitchFamily="34" charset="0"/>
              </a:rPr>
              <a:t> </a:t>
            </a:r>
            <a:r>
              <a:rPr lang="en-US" sz="1800" dirty="0" err="1">
                <a:effectLst/>
                <a:latin typeface="Aptos" panose="020B0004020202020204" pitchFamily="34" charset="0"/>
              </a:rPr>
              <a:t>ideale</a:t>
            </a:r>
            <a:r>
              <a:rPr lang="en-US" sz="1800" dirty="0">
                <a:effectLst/>
                <a:latin typeface="Aptos" panose="020B0004020202020204" pitchFamily="34" charset="0"/>
              </a:rPr>
              <a:t>, </a:t>
            </a:r>
            <a:r>
              <a:rPr lang="en-US" sz="1800" dirty="0" err="1">
                <a:effectLst/>
                <a:latin typeface="Aptos" panose="020B0004020202020204" pitchFamily="34" charset="0"/>
              </a:rPr>
              <a:t>që</a:t>
            </a:r>
            <a:r>
              <a:rPr lang="en-US" sz="1800" dirty="0">
                <a:effectLst/>
                <a:latin typeface="Aptos" panose="020B0004020202020204" pitchFamily="34" charset="0"/>
              </a:rPr>
              <a:t> </a:t>
            </a:r>
            <a:r>
              <a:rPr lang="en-US" sz="1800" dirty="0" err="1">
                <a:effectLst/>
                <a:latin typeface="Aptos" panose="020B0004020202020204" pitchFamily="34" charset="0"/>
              </a:rPr>
              <a:t>tregon</a:t>
            </a:r>
            <a:r>
              <a:rPr lang="en-US" sz="1800" dirty="0">
                <a:effectLst/>
                <a:latin typeface="Aptos" panose="020B0004020202020204" pitchFamily="34" charset="0"/>
              </a:rPr>
              <a:t> </a:t>
            </a:r>
            <a:r>
              <a:rPr lang="en-US" sz="1800" dirty="0" err="1">
                <a:effectLst/>
                <a:latin typeface="Aptos" panose="020B0004020202020204" pitchFamily="34" charset="0"/>
              </a:rPr>
              <a:t>mbipërshtatje</a:t>
            </a:r>
            <a:r>
              <a:rPr lang="en-US" sz="1800" dirty="0">
                <a:effectLst/>
                <a:latin typeface="Aptos" panose="020B0004020202020204" pitchFamily="34" charset="0"/>
              </a:rPr>
              <a:t> (overfitting).</a:t>
            </a:r>
          </a:p>
          <a:p>
            <a:pPr algn="just">
              <a:lnSpc>
                <a:spcPct val="100000"/>
              </a:lnSpc>
            </a:pPr>
            <a:r>
              <a:rPr lang="en-US" sz="1800" dirty="0">
                <a:effectLst/>
                <a:latin typeface="Aptos" panose="020B0004020202020204" pitchFamily="34" charset="0"/>
              </a:rPr>
              <a:t>•</a:t>
            </a:r>
            <a:r>
              <a:rPr lang="en-US" sz="1800" dirty="0" err="1">
                <a:effectLst/>
                <a:latin typeface="Aptos" panose="020B0004020202020204" pitchFamily="34" charset="0"/>
              </a:rPr>
              <a:t>Modeli</a:t>
            </a:r>
            <a:r>
              <a:rPr lang="en-US" sz="1800" dirty="0">
                <a:effectLst/>
                <a:latin typeface="Aptos" panose="020B0004020202020204" pitchFamily="34" charset="0"/>
              </a:rPr>
              <a:t> </a:t>
            </a:r>
            <a:r>
              <a:rPr lang="en-US" sz="1800" dirty="0" err="1">
                <a:effectLst/>
                <a:latin typeface="Aptos" panose="020B0004020202020204" pitchFamily="34" charset="0"/>
              </a:rPr>
              <a:t>duket</a:t>
            </a:r>
            <a:r>
              <a:rPr lang="en-US" sz="1800" dirty="0">
                <a:effectLst/>
                <a:latin typeface="Aptos" panose="020B0004020202020204" pitchFamily="34" charset="0"/>
              </a:rPr>
              <a:t> se ka </a:t>
            </a:r>
            <a:r>
              <a:rPr lang="en-US" sz="1800" dirty="0" err="1">
                <a:effectLst/>
                <a:latin typeface="Aptos" panose="020B0004020202020204" pitchFamily="34" charset="0"/>
              </a:rPr>
              <a:t>probleme</a:t>
            </a:r>
            <a:r>
              <a:rPr lang="en-US" sz="1800" dirty="0">
                <a:effectLst/>
                <a:latin typeface="Aptos" panose="020B0004020202020204" pitchFamily="34" charset="0"/>
              </a:rPr>
              <a:t> me </a:t>
            </a:r>
            <a:r>
              <a:rPr lang="en-US" sz="1800" dirty="0" err="1">
                <a:effectLst/>
                <a:latin typeface="Aptos" panose="020B0004020202020204" pitchFamily="34" charset="0"/>
              </a:rPr>
              <a:t>përafrimin</a:t>
            </a:r>
            <a:r>
              <a:rPr lang="en-US" sz="1800" dirty="0">
                <a:effectLst/>
                <a:latin typeface="Aptos" panose="020B0004020202020204" pitchFamily="34" charset="0"/>
              </a:rPr>
              <a:t> e </a:t>
            </a:r>
            <a:r>
              <a:rPr lang="en-US" sz="1800" dirty="0" err="1">
                <a:effectLst/>
                <a:latin typeface="Aptos" panose="020B0004020202020204" pitchFamily="34" charset="0"/>
              </a:rPr>
              <a:t>vazhdueshëm</a:t>
            </a:r>
            <a:r>
              <a:rPr lang="en-US" sz="1800" dirty="0">
                <a:effectLst/>
                <a:latin typeface="Aptos" panose="020B0004020202020204" pitchFamily="34" charset="0"/>
              </a:rPr>
              <a:t>, duke </a:t>
            </a:r>
            <a:r>
              <a:rPr lang="en-US" sz="1800" dirty="0" err="1">
                <a:effectLst/>
                <a:latin typeface="Aptos" panose="020B0004020202020204" pitchFamily="34" charset="0"/>
              </a:rPr>
              <a:t>bërë</a:t>
            </a:r>
            <a:r>
              <a:rPr lang="en-US" sz="1800" dirty="0">
                <a:effectLst/>
                <a:latin typeface="Aptos" panose="020B0004020202020204" pitchFamily="34" charset="0"/>
              </a:rPr>
              <a:t> </a:t>
            </a:r>
            <a:r>
              <a:rPr lang="en-US" sz="1800" dirty="0" err="1">
                <a:effectLst/>
                <a:latin typeface="Aptos" panose="020B0004020202020204" pitchFamily="34" charset="0"/>
              </a:rPr>
              <a:t>parashikime</a:t>
            </a:r>
            <a:r>
              <a:rPr lang="en-US" sz="1800" dirty="0">
                <a:effectLst/>
                <a:latin typeface="Aptos" panose="020B0004020202020204" pitchFamily="34" charset="0"/>
              </a:rPr>
              <a:t> me </a:t>
            </a:r>
            <a:r>
              <a:rPr lang="en-US" sz="1800" dirty="0" err="1">
                <a:effectLst/>
                <a:latin typeface="Aptos" panose="020B0004020202020204" pitchFamily="34" charset="0"/>
              </a:rPr>
              <a:t>vlera</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përsëritura</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vend </a:t>
            </a:r>
            <a:r>
              <a:rPr lang="en-US" sz="1800" dirty="0" err="1">
                <a:effectLst/>
                <a:latin typeface="Aptos" panose="020B0004020202020204" pitchFamily="34" charset="0"/>
              </a:rPr>
              <a:t>që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ndjekë</a:t>
            </a:r>
            <a:r>
              <a:rPr lang="en-US" sz="1800" dirty="0">
                <a:effectLst/>
                <a:latin typeface="Aptos" panose="020B0004020202020204" pitchFamily="34" charset="0"/>
              </a:rPr>
              <a:t> </a:t>
            </a:r>
            <a:r>
              <a:rPr lang="en-US" sz="1800" dirty="0" err="1">
                <a:effectLst/>
                <a:latin typeface="Aptos" panose="020B0004020202020204" pitchFamily="34" charset="0"/>
              </a:rPr>
              <a:t>një</a:t>
            </a:r>
            <a:r>
              <a:rPr lang="en-US" sz="1800" dirty="0">
                <a:effectLst/>
                <a:latin typeface="Aptos" panose="020B0004020202020204" pitchFamily="34" charset="0"/>
              </a:rPr>
              <a:t> trend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qetë</a:t>
            </a:r>
            <a:r>
              <a:rPr lang="sq-AL" sz="1800" dirty="0">
                <a:effectLst/>
                <a:latin typeface="Aptos" panose="020B0004020202020204" pitchFamily="34" charset="0"/>
              </a:rPr>
              <a:t>.</a:t>
            </a:r>
            <a:endParaRPr lang="en-US" sz="1800" dirty="0">
              <a:latin typeface="Aptos" panose="020B0004020202020204" pitchFamily="34" charset="0"/>
            </a:endParaRPr>
          </a:p>
        </p:txBody>
      </p:sp>
      <p:cxnSp>
        <p:nvCxnSpPr>
          <p:cNvPr id="18" name="Straight Connector 17">
            <a:extLst>
              <a:ext uri="{FF2B5EF4-FFF2-40B4-BE49-F238E27FC236}">
                <a16:creationId xmlns:a16="http://schemas.microsoft.com/office/drawing/2014/main" id="{4E495065-8864-87FB-2BCC-254769963E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30354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0" name="Rectangle 29">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EE4064-29C1-E799-5B34-004409074A20}"/>
              </a:ext>
            </a:extLst>
          </p:cNvPr>
          <p:cNvSpPr>
            <a:spLocks noGrp="1"/>
          </p:cNvSpPr>
          <p:nvPr>
            <p:ph type="title"/>
          </p:nvPr>
        </p:nvSpPr>
        <p:spPr>
          <a:xfrm>
            <a:off x="704088" y="914400"/>
            <a:ext cx="10780776" cy="1180210"/>
          </a:xfrm>
        </p:spPr>
        <p:txBody>
          <a:bodyPr vert="horz" lIns="91440" tIns="45720" rIns="91440" bIns="45720" rtlCol="0" anchor="t">
            <a:normAutofit/>
          </a:bodyPr>
          <a:lstStyle/>
          <a:p>
            <a:pPr>
              <a:lnSpc>
                <a:spcPct val="90000"/>
              </a:lnSpc>
            </a:pPr>
            <a:r>
              <a:rPr lang="en-US" sz="2500">
                <a:effectLst/>
              </a:rPr>
              <a:t>Regresioni Linear vs Regresioni Polinomial vs Pema e Vendimeve</a:t>
            </a:r>
            <a:br>
              <a:rPr lang="en-US" sz="2500">
                <a:effectLst/>
              </a:rPr>
            </a:br>
            <a:endParaRPr lang="en-US" sz="2500"/>
          </a:p>
        </p:txBody>
      </p:sp>
      <p:sp>
        <p:nvSpPr>
          <p:cNvPr id="4" name="Text Placeholder 3">
            <a:extLst>
              <a:ext uri="{FF2B5EF4-FFF2-40B4-BE49-F238E27FC236}">
                <a16:creationId xmlns:a16="http://schemas.microsoft.com/office/drawing/2014/main" id="{E6C18258-BB41-90EC-7C36-AD5D6B681BE9}"/>
              </a:ext>
            </a:extLst>
          </p:cNvPr>
          <p:cNvSpPr>
            <a:spLocks noGrp="1"/>
          </p:cNvSpPr>
          <p:nvPr>
            <p:ph type="body" sz="half" idx="2"/>
          </p:nvPr>
        </p:nvSpPr>
        <p:spPr>
          <a:xfrm>
            <a:off x="6664960" y="1447801"/>
            <a:ext cx="4819903" cy="4674615"/>
          </a:xfrm>
        </p:spPr>
        <p:txBody>
          <a:bodyPr vert="horz" lIns="91440" tIns="45720" rIns="91440" bIns="45720" rtlCol="0">
            <a:noAutofit/>
          </a:bodyPr>
          <a:lstStyle/>
          <a:p>
            <a:pPr marR="0" algn="just">
              <a:lnSpc>
                <a:spcPct val="100000"/>
              </a:lnSpc>
              <a:spcAft>
                <a:spcPts val="800"/>
              </a:spcAft>
            </a:pPr>
            <a:r>
              <a:rPr lang="en-US" dirty="0" err="1">
                <a:effectLst/>
                <a:latin typeface="Aptos" panose="020B0004020202020204" pitchFamily="34" charset="0"/>
              </a:rPr>
              <a:t>Linja</a:t>
            </a:r>
            <a:r>
              <a:rPr lang="en-US" dirty="0">
                <a:effectLst/>
                <a:latin typeface="Aptos" panose="020B0004020202020204" pitchFamily="34" charset="0"/>
              </a:rPr>
              <a:t> e </a:t>
            </a:r>
            <a:r>
              <a:rPr lang="en-US" dirty="0" err="1">
                <a:effectLst/>
                <a:latin typeface="Aptos" panose="020B0004020202020204" pitchFamily="34" charset="0"/>
              </a:rPr>
              <a:t>zezë</a:t>
            </a:r>
            <a:r>
              <a:rPr lang="en-US" dirty="0">
                <a:effectLst/>
                <a:latin typeface="Aptos" panose="020B0004020202020204" pitchFamily="34" charset="0"/>
              </a:rPr>
              <a:t> me </a:t>
            </a:r>
            <a:r>
              <a:rPr lang="en-US" dirty="0" err="1">
                <a:effectLst/>
                <a:latin typeface="Aptos" panose="020B0004020202020204" pitchFamily="34" charset="0"/>
              </a:rPr>
              <a:t>viza</a:t>
            </a:r>
            <a:r>
              <a:rPr lang="en-US" dirty="0">
                <a:effectLst/>
                <a:latin typeface="Aptos" panose="020B0004020202020204" pitchFamily="34" charset="0"/>
              </a:rPr>
              <a:t> </a:t>
            </a:r>
            <a:r>
              <a:rPr lang="en-US" dirty="0" err="1">
                <a:effectLst/>
                <a:latin typeface="Aptos" panose="020B0004020202020204" pitchFamily="34" charset="0"/>
              </a:rPr>
              <a:t>përfaqëson</a:t>
            </a:r>
            <a:r>
              <a:rPr lang="en-US" dirty="0">
                <a:effectLst/>
                <a:latin typeface="Aptos" panose="020B0004020202020204" pitchFamily="34" charset="0"/>
              </a:rPr>
              <a:t> </a:t>
            </a:r>
            <a:r>
              <a:rPr lang="en-US" dirty="0" err="1">
                <a:effectLst/>
                <a:latin typeface="Aptos" panose="020B0004020202020204" pitchFamily="34" charset="0"/>
              </a:rPr>
              <a:t>vijën</a:t>
            </a:r>
            <a:r>
              <a:rPr lang="en-US" dirty="0">
                <a:effectLst/>
                <a:latin typeface="Aptos" panose="020B0004020202020204" pitchFamily="34" charset="0"/>
              </a:rPr>
              <a:t> </a:t>
            </a:r>
            <a:r>
              <a:rPr lang="en-US" dirty="0" err="1">
                <a:effectLst/>
                <a:latin typeface="Aptos" panose="020B0004020202020204" pitchFamily="34" charset="0"/>
              </a:rPr>
              <a:t>ideale</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regresionit</a:t>
            </a:r>
            <a:r>
              <a:rPr lang="en-US" dirty="0">
                <a:effectLst/>
                <a:latin typeface="Aptos" panose="020B0004020202020204" pitchFamily="34" charset="0"/>
              </a:rPr>
              <a:t> (y = x), </a:t>
            </a:r>
            <a:r>
              <a:rPr lang="en-US" dirty="0" err="1">
                <a:effectLst/>
                <a:latin typeface="Aptos" panose="020B0004020202020204" pitchFamily="34" charset="0"/>
              </a:rPr>
              <a:t>ku</a:t>
            </a:r>
            <a:r>
              <a:rPr lang="en-US" dirty="0">
                <a:effectLst/>
                <a:latin typeface="Aptos" panose="020B0004020202020204" pitchFamily="34" charset="0"/>
              </a:rPr>
              <a:t> </a:t>
            </a:r>
            <a:r>
              <a:rPr lang="en-US" dirty="0" err="1">
                <a:effectLst/>
                <a:latin typeface="Aptos" panose="020B0004020202020204" pitchFamily="34" charset="0"/>
              </a:rPr>
              <a:t>parashikimet</a:t>
            </a:r>
            <a:r>
              <a:rPr lang="en-US" dirty="0">
                <a:effectLst/>
                <a:latin typeface="Aptos" panose="020B0004020202020204" pitchFamily="34" charset="0"/>
              </a:rPr>
              <a:t> do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ishin</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sakta</a:t>
            </a:r>
            <a:r>
              <a:rPr lang="en-US" dirty="0">
                <a:effectLst/>
                <a:latin typeface="Aptos" panose="020B0004020202020204" pitchFamily="34" charset="0"/>
              </a:rPr>
              <a:t> </a:t>
            </a:r>
            <a:r>
              <a:rPr lang="en-US" dirty="0" err="1">
                <a:effectLst/>
                <a:latin typeface="Aptos" panose="020B0004020202020204" pitchFamily="34" charset="0"/>
              </a:rPr>
              <a:t>nëse</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gjitha</a:t>
            </a:r>
            <a:r>
              <a:rPr lang="en-US" dirty="0">
                <a:effectLst/>
                <a:latin typeface="Aptos" panose="020B0004020202020204" pitchFamily="34" charset="0"/>
              </a:rPr>
              <a:t> </a:t>
            </a:r>
            <a:r>
              <a:rPr lang="en-US" dirty="0" err="1">
                <a:effectLst/>
                <a:latin typeface="Aptos" panose="020B0004020202020204" pitchFamily="34" charset="0"/>
              </a:rPr>
              <a:t>pikat</a:t>
            </a:r>
            <a:r>
              <a:rPr lang="en-US" dirty="0">
                <a:effectLst/>
                <a:latin typeface="Aptos" panose="020B0004020202020204" pitchFamily="34" charset="0"/>
              </a:rPr>
              <a:t> do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ishin</a:t>
            </a:r>
            <a:r>
              <a:rPr lang="en-US" dirty="0">
                <a:effectLst/>
                <a:latin typeface="Aptos" panose="020B0004020202020204" pitchFamily="34" charset="0"/>
              </a:rPr>
              <a:t> </a:t>
            </a:r>
            <a:r>
              <a:rPr lang="en-US" dirty="0" err="1">
                <a:effectLst/>
                <a:latin typeface="Aptos" panose="020B0004020202020204" pitchFamily="34" charset="0"/>
              </a:rPr>
              <a:t>mbi</a:t>
            </a:r>
            <a:r>
              <a:rPr lang="en-US" dirty="0">
                <a:effectLst/>
                <a:latin typeface="Aptos" panose="020B0004020202020204" pitchFamily="34" charset="0"/>
              </a:rPr>
              <a:t> </a:t>
            </a:r>
            <a:r>
              <a:rPr lang="en-US" dirty="0" err="1">
                <a:effectLst/>
                <a:latin typeface="Aptos" panose="020B0004020202020204" pitchFamily="34" charset="0"/>
              </a:rPr>
              <a:t>këtë</a:t>
            </a:r>
            <a:r>
              <a:rPr lang="en-US" dirty="0">
                <a:effectLst/>
                <a:latin typeface="Aptos" panose="020B0004020202020204" pitchFamily="34" charset="0"/>
              </a:rPr>
              <a:t> </a:t>
            </a:r>
            <a:r>
              <a:rPr lang="en-US" dirty="0" err="1">
                <a:effectLst/>
                <a:latin typeface="Aptos" panose="020B0004020202020204" pitchFamily="34" charset="0"/>
              </a:rPr>
              <a:t>vijë</a:t>
            </a:r>
            <a:r>
              <a:rPr lang="en-US" dirty="0">
                <a:effectLst/>
                <a:latin typeface="Aptos" panose="020B0004020202020204" pitchFamily="34" charset="0"/>
              </a:rPr>
              <a:t>.</a:t>
            </a:r>
          </a:p>
          <a:p>
            <a:pPr marR="0" algn="just">
              <a:lnSpc>
                <a:spcPct val="100000"/>
              </a:lnSpc>
              <a:spcAft>
                <a:spcPts val="800"/>
              </a:spcAft>
            </a:pPr>
            <a:r>
              <a:rPr lang="en-US" dirty="0" err="1">
                <a:effectLst/>
                <a:latin typeface="Aptos" panose="020B0004020202020204" pitchFamily="34" charset="0"/>
              </a:rPr>
              <a:t>Regresioni</a:t>
            </a:r>
            <a:r>
              <a:rPr lang="en-US" dirty="0">
                <a:effectLst/>
                <a:latin typeface="Aptos" panose="020B0004020202020204" pitchFamily="34" charset="0"/>
              </a:rPr>
              <a:t> linear</a:t>
            </a:r>
            <a:r>
              <a:rPr lang="sq-AL" dirty="0">
                <a:effectLst/>
                <a:latin typeface="Aptos" panose="020B0004020202020204" pitchFamily="34" charset="0"/>
              </a:rPr>
              <a:t> </a:t>
            </a:r>
            <a:r>
              <a:rPr lang="en-US" dirty="0">
                <a:effectLst/>
                <a:latin typeface="Aptos" panose="020B0004020202020204" pitchFamily="34" charset="0"/>
              </a:rPr>
              <a:t>– Ky model </a:t>
            </a:r>
            <a:r>
              <a:rPr lang="en-US" dirty="0" err="1">
                <a:effectLst/>
                <a:latin typeface="Aptos" panose="020B0004020202020204" pitchFamily="34" charset="0"/>
              </a:rPr>
              <a:t>tenton</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ndjekë</a:t>
            </a:r>
            <a:r>
              <a:rPr lang="en-US" dirty="0">
                <a:effectLst/>
                <a:latin typeface="Aptos" panose="020B0004020202020204" pitchFamily="34" charset="0"/>
              </a:rPr>
              <a:t> </a:t>
            </a:r>
            <a:r>
              <a:rPr lang="en-US" dirty="0" err="1">
                <a:effectLst/>
                <a:latin typeface="Aptos" panose="020B0004020202020204" pitchFamily="34" charset="0"/>
              </a:rPr>
              <a:t>një</a:t>
            </a:r>
            <a:r>
              <a:rPr lang="en-US" dirty="0">
                <a:effectLst/>
                <a:latin typeface="Aptos" panose="020B0004020202020204" pitchFamily="34" charset="0"/>
              </a:rPr>
              <a:t> trend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drejtpërdrejtë</a:t>
            </a:r>
            <a:r>
              <a:rPr lang="en-US" dirty="0">
                <a:effectLst/>
                <a:latin typeface="Aptos" panose="020B0004020202020204" pitchFamily="34" charset="0"/>
              </a:rPr>
              <a:t>, </a:t>
            </a:r>
            <a:r>
              <a:rPr lang="en-US" dirty="0" err="1">
                <a:effectLst/>
                <a:latin typeface="Aptos" panose="020B0004020202020204" pitchFamily="34" charset="0"/>
              </a:rPr>
              <a:t>por</a:t>
            </a:r>
            <a:r>
              <a:rPr lang="en-US" dirty="0">
                <a:effectLst/>
                <a:latin typeface="Aptos" panose="020B0004020202020204" pitchFamily="34" charset="0"/>
              </a:rPr>
              <a:t> </a:t>
            </a:r>
            <a:r>
              <a:rPr lang="en-US" dirty="0" err="1">
                <a:effectLst/>
                <a:latin typeface="Aptos" panose="020B0004020202020204" pitchFamily="34" charset="0"/>
              </a:rPr>
              <a:t>mund</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mos</a:t>
            </a:r>
            <a:r>
              <a:rPr lang="en-US" dirty="0">
                <a:effectLst/>
                <a:latin typeface="Aptos" panose="020B0004020202020204" pitchFamily="34" charset="0"/>
              </a:rPr>
              <a:t> </a:t>
            </a:r>
            <a:r>
              <a:rPr lang="en-US" dirty="0" err="1">
                <a:effectLst/>
                <a:latin typeface="Aptos" panose="020B0004020202020204" pitchFamily="34" charset="0"/>
              </a:rPr>
              <a:t>kapë</a:t>
            </a:r>
            <a:r>
              <a:rPr lang="en-US" dirty="0">
                <a:effectLst/>
                <a:latin typeface="Aptos" panose="020B0004020202020204" pitchFamily="34" charset="0"/>
              </a:rPr>
              <a:t> </a:t>
            </a:r>
            <a:r>
              <a:rPr lang="en-US" dirty="0" err="1">
                <a:effectLst/>
                <a:latin typeface="Aptos" panose="020B0004020202020204" pitchFamily="34" charset="0"/>
              </a:rPr>
              <a:t>kompleksitetin</a:t>
            </a:r>
            <a:r>
              <a:rPr lang="en-US" dirty="0">
                <a:effectLst/>
                <a:latin typeface="Aptos" panose="020B0004020202020204" pitchFamily="34" charset="0"/>
              </a:rPr>
              <a:t> e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dhënave</a:t>
            </a:r>
            <a:r>
              <a:rPr lang="en-US" dirty="0">
                <a:effectLst/>
                <a:latin typeface="Aptos" panose="020B0004020202020204" pitchFamily="34" charset="0"/>
              </a:rPr>
              <a:t>. Ka </a:t>
            </a:r>
            <a:r>
              <a:rPr lang="en-US" dirty="0" err="1">
                <a:effectLst/>
                <a:latin typeface="Aptos" panose="020B0004020202020204" pitchFamily="34" charset="0"/>
              </a:rPr>
              <a:t>gabime</a:t>
            </a:r>
            <a:r>
              <a:rPr lang="en-US" dirty="0">
                <a:effectLst/>
                <a:latin typeface="Aptos" panose="020B0004020202020204" pitchFamily="34" charset="0"/>
              </a:rPr>
              <a:t> </a:t>
            </a:r>
            <a:r>
              <a:rPr lang="en-US" dirty="0" err="1">
                <a:effectLst/>
                <a:latin typeface="Aptos" panose="020B0004020202020204" pitchFamily="34" charset="0"/>
              </a:rPr>
              <a:t>më</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mëdha</a:t>
            </a:r>
            <a:r>
              <a:rPr lang="en-US" dirty="0">
                <a:effectLst/>
                <a:latin typeface="Aptos" panose="020B0004020202020204" pitchFamily="34" charset="0"/>
              </a:rPr>
              <a:t> </a:t>
            </a:r>
            <a:r>
              <a:rPr lang="en-US" dirty="0" err="1">
                <a:effectLst/>
                <a:latin typeface="Aptos" panose="020B0004020202020204" pitchFamily="34" charset="0"/>
              </a:rPr>
              <a:t>në</a:t>
            </a:r>
            <a:r>
              <a:rPr lang="en-US" dirty="0">
                <a:effectLst/>
                <a:latin typeface="Aptos" panose="020B0004020202020204" pitchFamily="34" charset="0"/>
              </a:rPr>
              <a:t> </a:t>
            </a:r>
            <a:r>
              <a:rPr lang="en-US" dirty="0" err="1">
                <a:effectLst/>
                <a:latin typeface="Aptos" panose="020B0004020202020204" pitchFamily="34" charset="0"/>
              </a:rPr>
              <a:t>pikat</a:t>
            </a:r>
            <a:r>
              <a:rPr lang="en-US" dirty="0">
                <a:effectLst/>
                <a:latin typeface="Aptos" panose="020B0004020202020204" pitchFamily="34" charset="0"/>
              </a:rPr>
              <a:t> </a:t>
            </a:r>
            <a:r>
              <a:rPr lang="en-US" dirty="0" err="1">
                <a:effectLst/>
                <a:latin typeface="Aptos" panose="020B0004020202020204" pitchFamily="34" charset="0"/>
              </a:rPr>
              <a:t>ekstreme</a:t>
            </a:r>
            <a:r>
              <a:rPr lang="en-US" dirty="0">
                <a:effectLst/>
                <a:latin typeface="Aptos" panose="020B0004020202020204" pitchFamily="34" charset="0"/>
              </a:rPr>
              <a:t> (</a:t>
            </a:r>
            <a:r>
              <a:rPr lang="en-US" dirty="0" err="1">
                <a:effectLst/>
                <a:latin typeface="Aptos" panose="020B0004020202020204" pitchFamily="34" charset="0"/>
              </a:rPr>
              <a:t>çmime</a:t>
            </a:r>
            <a:r>
              <a:rPr lang="en-US" dirty="0">
                <a:effectLst/>
                <a:latin typeface="Aptos" panose="020B0004020202020204" pitchFamily="34" charset="0"/>
              </a:rPr>
              <a:t> </a:t>
            </a:r>
            <a:r>
              <a:rPr lang="en-US" dirty="0" err="1">
                <a:effectLst/>
                <a:latin typeface="Aptos" panose="020B0004020202020204" pitchFamily="34" charset="0"/>
              </a:rPr>
              <a:t>shumë</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ulëta</a:t>
            </a:r>
            <a:r>
              <a:rPr lang="en-US" dirty="0">
                <a:effectLst/>
                <a:latin typeface="Aptos" panose="020B0004020202020204" pitchFamily="34" charset="0"/>
              </a:rPr>
              <a:t> </a:t>
            </a:r>
            <a:r>
              <a:rPr lang="en-US" dirty="0" err="1">
                <a:effectLst/>
                <a:latin typeface="Aptos" panose="020B0004020202020204" pitchFamily="34" charset="0"/>
              </a:rPr>
              <a:t>ose</a:t>
            </a:r>
            <a:r>
              <a:rPr lang="en-US" dirty="0">
                <a:effectLst/>
                <a:latin typeface="Aptos" panose="020B0004020202020204" pitchFamily="34" charset="0"/>
              </a:rPr>
              <a:t> </a:t>
            </a:r>
            <a:r>
              <a:rPr lang="en-US" dirty="0" err="1">
                <a:effectLst/>
                <a:latin typeface="Aptos" panose="020B0004020202020204" pitchFamily="34" charset="0"/>
              </a:rPr>
              <a:t>shumë</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larta</a:t>
            </a:r>
            <a:r>
              <a:rPr lang="en-US" dirty="0">
                <a:effectLst/>
                <a:latin typeface="Aptos" panose="020B0004020202020204" pitchFamily="34" charset="0"/>
              </a:rPr>
              <a:t>).</a:t>
            </a:r>
          </a:p>
          <a:p>
            <a:pPr marR="0" algn="just">
              <a:lnSpc>
                <a:spcPct val="100000"/>
              </a:lnSpc>
              <a:spcAft>
                <a:spcPts val="800"/>
              </a:spcAft>
            </a:pPr>
            <a:r>
              <a:rPr lang="en-US" dirty="0" err="1">
                <a:effectLst/>
                <a:latin typeface="Aptos" panose="020B0004020202020204" pitchFamily="34" charset="0"/>
              </a:rPr>
              <a:t>Regresioni</a:t>
            </a:r>
            <a:r>
              <a:rPr lang="en-US" dirty="0">
                <a:effectLst/>
                <a:latin typeface="Aptos" panose="020B0004020202020204" pitchFamily="34" charset="0"/>
              </a:rPr>
              <a:t> </a:t>
            </a:r>
            <a:r>
              <a:rPr lang="en-US" dirty="0" err="1">
                <a:effectLst/>
                <a:latin typeface="Aptos" panose="020B0004020202020204" pitchFamily="34" charset="0"/>
              </a:rPr>
              <a:t>polinomial</a:t>
            </a:r>
            <a:r>
              <a:rPr lang="en-US" dirty="0">
                <a:effectLst/>
                <a:latin typeface="Aptos" panose="020B0004020202020204" pitchFamily="34" charset="0"/>
              </a:rPr>
              <a:t> – </a:t>
            </a:r>
            <a:r>
              <a:rPr lang="en-US" dirty="0" err="1">
                <a:effectLst/>
                <a:latin typeface="Aptos" panose="020B0004020202020204" pitchFamily="34" charset="0"/>
              </a:rPr>
              <a:t>Modeli</a:t>
            </a:r>
            <a:r>
              <a:rPr lang="en-US" dirty="0">
                <a:effectLst/>
                <a:latin typeface="Aptos" panose="020B0004020202020204" pitchFamily="34" charset="0"/>
              </a:rPr>
              <a:t> </a:t>
            </a:r>
            <a:r>
              <a:rPr lang="en-US" dirty="0" err="1">
                <a:effectLst/>
                <a:latin typeface="Aptos" panose="020B0004020202020204" pitchFamily="34" charset="0"/>
              </a:rPr>
              <a:t>polinomial</a:t>
            </a:r>
            <a:r>
              <a:rPr lang="en-US" dirty="0">
                <a:effectLst/>
                <a:latin typeface="Aptos" panose="020B0004020202020204" pitchFamily="34" charset="0"/>
              </a:rPr>
              <a:t> </a:t>
            </a:r>
            <a:r>
              <a:rPr lang="en-US" dirty="0" err="1">
                <a:effectLst/>
                <a:latin typeface="Aptos" panose="020B0004020202020204" pitchFamily="34" charset="0"/>
              </a:rPr>
              <a:t>përpiqet</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përshtatet</a:t>
            </a:r>
            <a:r>
              <a:rPr lang="en-US" dirty="0">
                <a:effectLst/>
                <a:latin typeface="Aptos" panose="020B0004020202020204" pitchFamily="34" charset="0"/>
              </a:rPr>
              <a:t> </a:t>
            </a:r>
            <a:r>
              <a:rPr lang="en-US" dirty="0" err="1">
                <a:effectLst/>
                <a:latin typeface="Aptos" panose="020B0004020202020204" pitchFamily="34" charset="0"/>
              </a:rPr>
              <a:t>më</a:t>
            </a:r>
            <a:r>
              <a:rPr lang="en-US" dirty="0">
                <a:effectLst/>
                <a:latin typeface="Aptos" panose="020B0004020202020204" pitchFamily="34" charset="0"/>
              </a:rPr>
              <a:t> </a:t>
            </a:r>
            <a:r>
              <a:rPr lang="en-US" dirty="0" err="1">
                <a:effectLst/>
                <a:latin typeface="Aptos" panose="020B0004020202020204" pitchFamily="34" charset="0"/>
              </a:rPr>
              <a:t>mirë</a:t>
            </a:r>
            <a:r>
              <a:rPr lang="en-US" dirty="0">
                <a:effectLst/>
                <a:latin typeface="Aptos" panose="020B0004020202020204" pitchFamily="34" charset="0"/>
              </a:rPr>
              <a:t> me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dhënat</a:t>
            </a:r>
            <a:r>
              <a:rPr lang="en-US" dirty="0">
                <a:effectLst/>
                <a:latin typeface="Aptos" panose="020B0004020202020204" pitchFamily="34" charset="0"/>
              </a:rPr>
              <a:t>, duke </a:t>
            </a:r>
            <a:r>
              <a:rPr lang="en-US" dirty="0" err="1">
                <a:effectLst/>
                <a:latin typeface="Aptos" panose="020B0004020202020204" pitchFamily="34" charset="0"/>
              </a:rPr>
              <a:t>ndjekur</a:t>
            </a:r>
            <a:r>
              <a:rPr lang="en-US" dirty="0">
                <a:effectLst/>
                <a:latin typeface="Aptos" panose="020B0004020202020204" pitchFamily="34" charset="0"/>
              </a:rPr>
              <a:t> </a:t>
            </a:r>
            <a:r>
              <a:rPr lang="en-US" dirty="0" err="1">
                <a:effectLst/>
                <a:latin typeface="Aptos" panose="020B0004020202020204" pitchFamily="34" charset="0"/>
              </a:rPr>
              <a:t>më</a:t>
            </a:r>
            <a:r>
              <a:rPr lang="en-US" dirty="0">
                <a:effectLst/>
                <a:latin typeface="Aptos" panose="020B0004020202020204" pitchFamily="34" charset="0"/>
              </a:rPr>
              <a:t> </a:t>
            </a:r>
            <a:r>
              <a:rPr lang="en-US" dirty="0" err="1">
                <a:effectLst/>
                <a:latin typeface="Aptos" panose="020B0004020202020204" pitchFamily="34" charset="0"/>
              </a:rPr>
              <a:t>mirë</a:t>
            </a:r>
            <a:r>
              <a:rPr lang="en-US" dirty="0">
                <a:effectLst/>
                <a:latin typeface="Aptos" panose="020B0004020202020204" pitchFamily="34" charset="0"/>
              </a:rPr>
              <a:t> </a:t>
            </a:r>
            <a:r>
              <a:rPr lang="en-US" dirty="0" err="1">
                <a:effectLst/>
                <a:latin typeface="Aptos" panose="020B0004020202020204" pitchFamily="34" charset="0"/>
              </a:rPr>
              <a:t>variacionet</a:t>
            </a:r>
            <a:r>
              <a:rPr lang="en-US" dirty="0">
                <a:effectLst/>
                <a:latin typeface="Aptos" panose="020B0004020202020204" pitchFamily="34" charset="0"/>
              </a:rPr>
              <a:t>, </a:t>
            </a:r>
            <a:r>
              <a:rPr lang="en-US" dirty="0" err="1">
                <a:effectLst/>
                <a:latin typeface="Aptos" panose="020B0004020202020204" pitchFamily="34" charset="0"/>
              </a:rPr>
              <a:t>por</a:t>
            </a:r>
            <a:r>
              <a:rPr lang="en-US" dirty="0">
                <a:effectLst/>
                <a:latin typeface="Aptos" panose="020B0004020202020204" pitchFamily="34" charset="0"/>
              </a:rPr>
              <a:t> </a:t>
            </a:r>
            <a:r>
              <a:rPr lang="en-US" dirty="0" err="1">
                <a:effectLst/>
                <a:latin typeface="Aptos" panose="020B0004020202020204" pitchFamily="34" charset="0"/>
              </a:rPr>
              <a:t>ndonjëherë</a:t>
            </a:r>
            <a:r>
              <a:rPr lang="en-US" dirty="0">
                <a:effectLst/>
                <a:latin typeface="Aptos" panose="020B0004020202020204" pitchFamily="34" charset="0"/>
              </a:rPr>
              <a:t> </a:t>
            </a:r>
            <a:r>
              <a:rPr lang="en-US" dirty="0" err="1">
                <a:effectLst/>
                <a:latin typeface="Aptos" panose="020B0004020202020204" pitchFamily="34" charset="0"/>
              </a:rPr>
              <a:t>mund</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krijojë</a:t>
            </a:r>
            <a:r>
              <a:rPr lang="en-US" dirty="0">
                <a:effectLst/>
                <a:latin typeface="Aptos" panose="020B0004020202020204" pitchFamily="34" charset="0"/>
              </a:rPr>
              <a:t> </a:t>
            </a:r>
            <a:r>
              <a:rPr lang="en-US" dirty="0" err="1">
                <a:effectLst/>
                <a:latin typeface="Aptos" panose="020B0004020202020204" pitchFamily="34" charset="0"/>
              </a:rPr>
              <a:t>mbipërshtatje</a:t>
            </a:r>
            <a:r>
              <a:rPr lang="en-US" dirty="0">
                <a:effectLst/>
                <a:latin typeface="Aptos" panose="020B0004020202020204" pitchFamily="34" charset="0"/>
              </a:rPr>
              <a:t> (overfitting) </a:t>
            </a:r>
            <a:r>
              <a:rPr lang="en-US" dirty="0" err="1">
                <a:effectLst/>
                <a:latin typeface="Aptos" panose="020B0004020202020204" pitchFamily="34" charset="0"/>
              </a:rPr>
              <a:t>në</a:t>
            </a:r>
            <a:r>
              <a:rPr lang="en-US" dirty="0">
                <a:effectLst/>
                <a:latin typeface="Aptos" panose="020B0004020202020204" pitchFamily="34" charset="0"/>
              </a:rPr>
              <a:t> </a:t>
            </a:r>
            <a:r>
              <a:rPr lang="en-US" dirty="0" err="1">
                <a:effectLst/>
                <a:latin typeface="Aptos" panose="020B0004020202020204" pitchFamily="34" charset="0"/>
              </a:rPr>
              <a:t>disa</a:t>
            </a:r>
            <a:r>
              <a:rPr lang="en-US" dirty="0">
                <a:effectLst/>
                <a:latin typeface="Aptos" panose="020B0004020202020204" pitchFamily="34" charset="0"/>
              </a:rPr>
              <a:t> </a:t>
            </a:r>
            <a:r>
              <a:rPr lang="en-US" dirty="0" err="1">
                <a:effectLst/>
                <a:latin typeface="Aptos" panose="020B0004020202020204" pitchFamily="34" charset="0"/>
              </a:rPr>
              <a:t>raste</a:t>
            </a:r>
            <a:r>
              <a:rPr lang="en-US" dirty="0">
                <a:effectLst/>
                <a:latin typeface="Aptos" panose="020B0004020202020204" pitchFamily="34" charset="0"/>
              </a:rPr>
              <a:t>.</a:t>
            </a:r>
          </a:p>
          <a:p>
            <a:pPr marR="0" algn="just">
              <a:lnSpc>
                <a:spcPct val="100000"/>
              </a:lnSpc>
              <a:spcAft>
                <a:spcPts val="800"/>
              </a:spcAft>
            </a:pPr>
            <a:r>
              <a:rPr lang="en-US" dirty="0">
                <a:effectLst/>
                <a:latin typeface="Aptos" panose="020B0004020202020204" pitchFamily="34" charset="0"/>
              </a:rPr>
              <a:t>Decision Tree – Ky model ka </a:t>
            </a:r>
            <a:r>
              <a:rPr lang="en-US" dirty="0" err="1">
                <a:effectLst/>
                <a:latin typeface="Aptos" panose="020B0004020202020204" pitchFamily="34" charset="0"/>
              </a:rPr>
              <a:t>shpërndarje</a:t>
            </a:r>
            <a:r>
              <a:rPr lang="en-US" dirty="0">
                <a:effectLst/>
                <a:latin typeface="Aptos" panose="020B0004020202020204" pitchFamily="34" charset="0"/>
              </a:rPr>
              <a:t> </a:t>
            </a:r>
            <a:r>
              <a:rPr lang="en-US" dirty="0" err="1">
                <a:effectLst/>
                <a:latin typeface="Aptos" panose="020B0004020202020204" pitchFamily="34" charset="0"/>
              </a:rPr>
              <a:t>më</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çrregullt</a:t>
            </a:r>
            <a:r>
              <a:rPr lang="en-US" dirty="0">
                <a:effectLst/>
                <a:latin typeface="Aptos" panose="020B0004020202020204" pitchFamily="34" charset="0"/>
              </a:rPr>
              <a:t> </a:t>
            </a:r>
            <a:r>
              <a:rPr lang="en-US" dirty="0" err="1">
                <a:effectLst/>
                <a:latin typeface="Aptos" panose="020B0004020202020204" pitchFamily="34" charset="0"/>
              </a:rPr>
              <a:t>dhe</a:t>
            </a:r>
            <a:r>
              <a:rPr lang="en-US" dirty="0">
                <a:effectLst/>
                <a:latin typeface="Aptos" panose="020B0004020202020204" pitchFamily="34" charset="0"/>
              </a:rPr>
              <a:t> </a:t>
            </a:r>
            <a:r>
              <a:rPr lang="en-US" dirty="0" err="1">
                <a:effectLst/>
                <a:latin typeface="Aptos" panose="020B0004020202020204" pitchFamily="34" charset="0"/>
              </a:rPr>
              <a:t>mund</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jetë</a:t>
            </a:r>
            <a:r>
              <a:rPr lang="en-US" dirty="0">
                <a:effectLst/>
                <a:latin typeface="Aptos" panose="020B0004020202020204" pitchFamily="34" charset="0"/>
              </a:rPr>
              <a:t> </a:t>
            </a:r>
            <a:r>
              <a:rPr lang="en-US" dirty="0" err="1">
                <a:effectLst/>
                <a:latin typeface="Aptos" panose="020B0004020202020204" pitchFamily="34" charset="0"/>
              </a:rPr>
              <a:t>më</a:t>
            </a:r>
            <a:r>
              <a:rPr lang="en-US" dirty="0">
                <a:effectLst/>
                <a:latin typeface="Aptos" panose="020B0004020202020204" pitchFamily="34" charset="0"/>
              </a:rPr>
              <a:t> </a:t>
            </a:r>
            <a:r>
              <a:rPr lang="en-US" dirty="0" err="1">
                <a:effectLst/>
                <a:latin typeface="Aptos" panose="020B0004020202020204" pitchFamily="34" charset="0"/>
              </a:rPr>
              <a:t>i</a:t>
            </a:r>
            <a:r>
              <a:rPr lang="en-US" dirty="0">
                <a:effectLst/>
                <a:latin typeface="Aptos" panose="020B0004020202020204" pitchFamily="34" charset="0"/>
              </a:rPr>
              <a:t> </a:t>
            </a:r>
            <a:r>
              <a:rPr lang="en-US" dirty="0" err="1">
                <a:effectLst/>
                <a:latin typeface="Aptos" panose="020B0004020202020204" pitchFamily="34" charset="0"/>
              </a:rPr>
              <a:t>ndjeshëm</a:t>
            </a:r>
            <a:r>
              <a:rPr lang="en-US" dirty="0">
                <a:effectLst/>
                <a:latin typeface="Aptos" panose="020B0004020202020204" pitchFamily="34" charset="0"/>
              </a:rPr>
              <a:t> </a:t>
            </a:r>
            <a:r>
              <a:rPr lang="en-US" dirty="0" err="1">
                <a:effectLst/>
                <a:latin typeface="Aptos" panose="020B0004020202020204" pitchFamily="34" charset="0"/>
              </a:rPr>
              <a:t>ndaj</a:t>
            </a:r>
            <a:r>
              <a:rPr lang="en-US" dirty="0">
                <a:effectLst/>
                <a:latin typeface="Aptos" panose="020B0004020202020204" pitchFamily="34" charset="0"/>
              </a:rPr>
              <a:t> </a:t>
            </a:r>
            <a:r>
              <a:rPr lang="en-US" dirty="0" err="1">
                <a:effectLst/>
                <a:latin typeface="Aptos" panose="020B0004020202020204" pitchFamily="34" charset="0"/>
              </a:rPr>
              <a:t>ndryshimeve</a:t>
            </a:r>
            <a:r>
              <a:rPr lang="en-US" dirty="0">
                <a:effectLst/>
                <a:latin typeface="Aptos" panose="020B0004020202020204" pitchFamily="34" charset="0"/>
              </a:rPr>
              <a:t> </a:t>
            </a:r>
            <a:r>
              <a:rPr lang="en-US" dirty="0" err="1">
                <a:effectLst/>
                <a:latin typeface="Aptos" panose="020B0004020202020204" pitchFamily="34" charset="0"/>
              </a:rPr>
              <a:t>në</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dhëna</a:t>
            </a:r>
            <a:r>
              <a:rPr lang="en-US" dirty="0">
                <a:effectLst/>
                <a:latin typeface="Aptos" panose="020B0004020202020204" pitchFamily="34" charset="0"/>
              </a:rPr>
              <a:t>, duke </a:t>
            </a:r>
            <a:r>
              <a:rPr lang="en-US" dirty="0" err="1">
                <a:effectLst/>
                <a:latin typeface="Aptos" panose="020B0004020202020204" pitchFamily="34" charset="0"/>
              </a:rPr>
              <a:t>treguar</a:t>
            </a:r>
            <a:r>
              <a:rPr lang="en-US" dirty="0">
                <a:effectLst/>
                <a:latin typeface="Aptos" panose="020B0004020202020204" pitchFamily="34" charset="0"/>
              </a:rPr>
              <a:t> </a:t>
            </a:r>
            <a:r>
              <a:rPr lang="en-US" dirty="0" err="1">
                <a:effectLst/>
                <a:latin typeface="Aptos" panose="020B0004020202020204" pitchFamily="34" charset="0"/>
              </a:rPr>
              <a:t>luhatje</a:t>
            </a:r>
            <a:r>
              <a:rPr lang="en-US" dirty="0">
                <a:effectLst/>
                <a:latin typeface="Aptos" panose="020B0004020202020204" pitchFamily="34" charset="0"/>
              </a:rPr>
              <a:t> </a:t>
            </a:r>
            <a:r>
              <a:rPr lang="en-US" dirty="0" err="1">
                <a:effectLst/>
                <a:latin typeface="Aptos" panose="020B0004020202020204" pitchFamily="34" charset="0"/>
              </a:rPr>
              <a:t>më</a:t>
            </a:r>
            <a:r>
              <a:rPr lang="en-US" dirty="0">
                <a:effectLst/>
                <a:latin typeface="Aptos" panose="020B0004020202020204" pitchFamily="34" charset="0"/>
              </a:rPr>
              <a:t> </a:t>
            </a:r>
            <a:r>
              <a:rPr lang="en-US" dirty="0" err="1">
                <a:effectLst/>
                <a:latin typeface="Aptos" panose="020B0004020202020204" pitchFamily="34" charset="0"/>
              </a:rPr>
              <a:t>të</a:t>
            </a:r>
            <a:r>
              <a:rPr lang="en-US" dirty="0">
                <a:effectLst/>
                <a:latin typeface="Aptos" panose="020B0004020202020204" pitchFamily="34" charset="0"/>
              </a:rPr>
              <a:t> </a:t>
            </a:r>
            <a:r>
              <a:rPr lang="en-US" dirty="0" err="1">
                <a:effectLst/>
                <a:latin typeface="Aptos" panose="020B0004020202020204" pitchFamily="34" charset="0"/>
              </a:rPr>
              <a:t>madhe</a:t>
            </a:r>
            <a:r>
              <a:rPr lang="en-US" dirty="0">
                <a:effectLst/>
                <a:latin typeface="Aptos" panose="020B0004020202020204" pitchFamily="34" charset="0"/>
              </a:rPr>
              <a:t> </a:t>
            </a:r>
            <a:r>
              <a:rPr lang="en-US" dirty="0" err="1">
                <a:effectLst/>
                <a:latin typeface="Aptos" panose="020B0004020202020204" pitchFamily="34" charset="0"/>
              </a:rPr>
              <a:t>te</a:t>
            </a:r>
            <a:r>
              <a:rPr lang="en-US" dirty="0">
                <a:effectLst/>
                <a:latin typeface="Aptos" panose="020B0004020202020204" pitchFamily="34" charset="0"/>
              </a:rPr>
              <a:t> </a:t>
            </a:r>
            <a:r>
              <a:rPr lang="en-US" dirty="0" err="1">
                <a:effectLst/>
                <a:latin typeface="Aptos" panose="020B0004020202020204" pitchFamily="34" charset="0"/>
              </a:rPr>
              <a:t>parashikimet</a:t>
            </a:r>
            <a:r>
              <a:rPr lang="en-US" dirty="0">
                <a:effectLst/>
                <a:latin typeface="Aptos" panose="020B0004020202020204" pitchFamily="34" charset="0"/>
              </a:rPr>
              <a:t>.</a:t>
            </a:r>
          </a:p>
          <a:p>
            <a:pPr indent="-228600" algn="just">
              <a:lnSpc>
                <a:spcPct val="100000"/>
              </a:lnSpc>
              <a:buFont typeface="Arial" panose="020B0604020202020204" pitchFamily="34" charset="0"/>
              <a:buChar char="•"/>
            </a:pPr>
            <a:endParaRPr lang="en-US" dirty="0">
              <a:latin typeface="Aptos" panose="020B0004020202020204" pitchFamily="34" charset="0"/>
            </a:endParaRPr>
          </a:p>
        </p:txBody>
      </p:sp>
      <p:cxnSp>
        <p:nvCxnSpPr>
          <p:cNvPr id="31" name="Straight Connector 30">
            <a:extLst>
              <a:ext uri="{FF2B5EF4-FFF2-40B4-BE49-F238E27FC236}">
                <a16:creationId xmlns:a16="http://schemas.microsoft.com/office/drawing/2014/main" id="{4E495065-8864-87FB-2BCC-254769963E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graph with dots and lines&#10;&#10;Description automatically generated with medium confidence">
            <a:extLst>
              <a:ext uri="{FF2B5EF4-FFF2-40B4-BE49-F238E27FC236}">
                <a16:creationId xmlns:a16="http://schemas.microsoft.com/office/drawing/2014/main" id="{2A60B099-35FD-CB23-8EA5-AEDCC93D301F}"/>
              </a:ext>
            </a:extLst>
          </p:cNvPr>
          <p:cNvPicPr>
            <a:picLocks noGrp="1" noChangeAspect="1"/>
          </p:cNvPicPr>
          <p:nvPr>
            <p:ph idx="1"/>
          </p:nvPr>
        </p:nvPicPr>
        <p:blipFill rotWithShape="1">
          <a:blip r:embed="rId2"/>
          <a:srcRect l="6181" t="6179" r="8063" b="-193"/>
          <a:stretch/>
        </p:blipFill>
        <p:spPr bwMode="auto">
          <a:xfrm>
            <a:off x="800098" y="3120885"/>
            <a:ext cx="5549902" cy="3042169"/>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3140004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DC273130-194D-C784-D8F5-68962AF59829}"/>
              </a:ext>
            </a:extLst>
          </p:cNvPr>
          <p:cNvSpPr>
            <a:spLocks noGrp="1"/>
          </p:cNvSpPr>
          <p:nvPr>
            <p:ph sz="half" idx="1"/>
          </p:nvPr>
        </p:nvSpPr>
        <p:spPr>
          <a:xfrm>
            <a:off x="714721" y="1020726"/>
            <a:ext cx="5212080" cy="4919684"/>
          </a:xfrm>
        </p:spPr>
        <p:txBody>
          <a:bodyPr>
            <a:normAutofit/>
          </a:bodyPr>
          <a:lstStyle/>
          <a:p>
            <a:pPr marL="0" indent="0" algn="just">
              <a:buNone/>
            </a:pPr>
            <a:r>
              <a:rPr lang="en-US" dirty="0" err="1">
                <a:latin typeface="Aptos" panose="020B0004020202020204" pitchFamily="34" charset="0"/>
              </a:rPr>
              <a:t>Dataseti</a:t>
            </a:r>
            <a:r>
              <a:rPr lang="en-US" dirty="0">
                <a:latin typeface="Aptos" panose="020B0004020202020204" pitchFamily="34" charset="0"/>
              </a:rPr>
              <a:t> </a:t>
            </a:r>
            <a:r>
              <a:rPr lang="en-US" dirty="0" err="1">
                <a:latin typeface="Aptos" panose="020B0004020202020204" pitchFamily="34" charset="0"/>
              </a:rPr>
              <a:t>i</a:t>
            </a:r>
            <a:r>
              <a:rPr lang="en-US" dirty="0">
                <a:latin typeface="Aptos" panose="020B0004020202020204" pitchFamily="34" charset="0"/>
              </a:rPr>
              <a:t> p</a:t>
            </a:r>
            <a:r>
              <a:rPr lang="sq-AL" dirty="0">
                <a:latin typeface="Aptos" panose="020B0004020202020204" pitchFamily="34" charset="0"/>
              </a:rPr>
              <a:t>ë</a:t>
            </a:r>
            <a:r>
              <a:rPr lang="en-US" dirty="0" err="1">
                <a:latin typeface="Aptos" panose="020B0004020202020204" pitchFamily="34" charset="0"/>
              </a:rPr>
              <a:t>rdorur</a:t>
            </a:r>
            <a:r>
              <a:rPr lang="en-US" dirty="0">
                <a:latin typeface="Aptos" panose="020B0004020202020204" pitchFamily="34" charset="0"/>
              </a:rPr>
              <a:t> ka t</a:t>
            </a:r>
            <a:r>
              <a:rPr lang="sq-AL" dirty="0">
                <a:latin typeface="Aptos" panose="020B0004020202020204" pitchFamily="34" charset="0"/>
              </a:rPr>
              <a:t>ë</a:t>
            </a:r>
            <a:r>
              <a:rPr lang="en-US" dirty="0">
                <a:latin typeface="Aptos" panose="020B0004020202020204" pitchFamily="34" charset="0"/>
              </a:rPr>
              <a:t> b</a:t>
            </a:r>
            <a:r>
              <a:rPr lang="sq-AL" dirty="0">
                <a:latin typeface="Aptos" panose="020B0004020202020204" pitchFamily="34" charset="0"/>
              </a:rPr>
              <a:t>ë</a:t>
            </a:r>
            <a:r>
              <a:rPr lang="en-US" dirty="0">
                <a:latin typeface="Aptos" panose="020B0004020202020204" pitchFamily="34" charset="0"/>
              </a:rPr>
              <a:t>j</a:t>
            </a:r>
            <a:r>
              <a:rPr lang="sq-AL" dirty="0">
                <a:latin typeface="Aptos" panose="020B0004020202020204" pitchFamily="34" charset="0"/>
              </a:rPr>
              <a:t>ë</a:t>
            </a:r>
            <a:r>
              <a:rPr lang="en-US" dirty="0">
                <a:latin typeface="Aptos" panose="020B0004020202020204" pitchFamily="34" charset="0"/>
              </a:rPr>
              <a:t> me t</a:t>
            </a:r>
            <a:r>
              <a:rPr lang="sq-AL" dirty="0">
                <a:latin typeface="Aptos" panose="020B0004020202020204" pitchFamily="34" charset="0"/>
              </a:rPr>
              <a:t>ë</a:t>
            </a:r>
            <a:r>
              <a:rPr lang="en-US" dirty="0">
                <a:latin typeface="Aptos" panose="020B0004020202020204" pitchFamily="34" charset="0"/>
              </a:rPr>
              <a:t> dh</a:t>
            </a:r>
            <a:r>
              <a:rPr lang="sq-AL" dirty="0">
                <a:latin typeface="Aptos" panose="020B0004020202020204" pitchFamily="34" charset="0"/>
              </a:rPr>
              <a:t>ë</a:t>
            </a:r>
            <a:r>
              <a:rPr lang="en-US" dirty="0" err="1">
                <a:latin typeface="Aptos" panose="020B0004020202020204" pitchFamily="34" charset="0"/>
              </a:rPr>
              <a:t>na</a:t>
            </a:r>
            <a:r>
              <a:rPr lang="en-US" dirty="0">
                <a:latin typeface="Aptos" panose="020B0004020202020204" pitchFamily="34" charset="0"/>
              </a:rPr>
              <a:t> Real Estate, t</a:t>
            </a:r>
            <a:r>
              <a:rPr lang="sq-AL" dirty="0">
                <a:latin typeface="Aptos" panose="020B0004020202020204" pitchFamily="34" charset="0"/>
              </a:rPr>
              <a:t>ë</a:t>
            </a:r>
            <a:r>
              <a:rPr lang="en-US" dirty="0">
                <a:latin typeface="Aptos" panose="020B0004020202020204" pitchFamily="34" charset="0"/>
              </a:rPr>
              <a:t> dh</a:t>
            </a:r>
            <a:r>
              <a:rPr lang="sq-AL" dirty="0">
                <a:latin typeface="Aptos" panose="020B0004020202020204" pitchFamily="34" charset="0"/>
              </a:rPr>
              <a:t>ë</a:t>
            </a:r>
            <a:r>
              <a:rPr lang="en-US" dirty="0" err="1">
                <a:latin typeface="Aptos" panose="020B0004020202020204" pitchFamily="34" charset="0"/>
              </a:rPr>
              <a:t>na</a:t>
            </a:r>
            <a:r>
              <a:rPr lang="en-US" dirty="0">
                <a:latin typeface="Aptos" panose="020B0004020202020204" pitchFamily="34" charset="0"/>
              </a:rPr>
              <a:t> q</a:t>
            </a:r>
            <a:r>
              <a:rPr lang="sq-AL" dirty="0">
                <a:latin typeface="Aptos" panose="020B0004020202020204" pitchFamily="34" charset="0"/>
              </a:rPr>
              <a:t>ë</a:t>
            </a:r>
            <a:r>
              <a:rPr lang="en-US" dirty="0">
                <a:latin typeface="Aptos" panose="020B0004020202020204" pitchFamily="34" charset="0"/>
              </a:rPr>
              <a:t> </a:t>
            </a:r>
            <a:r>
              <a:rPr lang="en-US" dirty="0" err="1">
                <a:latin typeface="Aptos" panose="020B0004020202020204" pitchFamily="34" charset="0"/>
              </a:rPr>
              <a:t>lidhen</a:t>
            </a:r>
            <a:r>
              <a:rPr lang="en-US" dirty="0">
                <a:latin typeface="Aptos" panose="020B0004020202020204" pitchFamily="34" charset="0"/>
              </a:rPr>
              <a:t> me </a:t>
            </a:r>
            <a:r>
              <a:rPr lang="sq-AL" dirty="0">
                <a:latin typeface="Aptos" panose="020B0004020202020204" pitchFamily="34" charset="0"/>
              </a:rPr>
              <a:t>ç</a:t>
            </a:r>
            <a:r>
              <a:rPr lang="en-US" dirty="0" err="1">
                <a:latin typeface="Aptos" panose="020B0004020202020204" pitchFamily="34" charset="0"/>
              </a:rPr>
              <a:t>mimin</a:t>
            </a:r>
            <a:r>
              <a:rPr lang="en-US" dirty="0">
                <a:latin typeface="Aptos" panose="020B0004020202020204" pitchFamily="34" charset="0"/>
              </a:rPr>
              <a:t> e </a:t>
            </a:r>
            <a:r>
              <a:rPr lang="en-US" dirty="0" err="1">
                <a:latin typeface="Aptos" panose="020B0004020202020204" pitchFamily="34" charset="0"/>
              </a:rPr>
              <a:t>pasurive</a:t>
            </a:r>
            <a:r>
              <a:rPr lang="en-US" dirty="0">
                <a:latin typeface="Aptos" panose="020B0004020202020204" pitchFamily="34" charset="0"/>
              </a:rPr>
              <a:t> t</a:t>
            </a:r>
            <a:r>
              <a:rPr lang="sq-AL" dirty="0">
                <a:latin typeface="Aptos" panose="020B0004020202020204" pitchFamily="34" charset="0"/>
              </a:rPr>
              <a:t>ë</a:t>
            </a:r>
            <a:r>
              <a:rPr lang="en-US" dirty="0">
                <a:latin typeface="Aptos" panose="020B0004020202020204" pitchFamily="34" charset="0"/>
              </a:rPr>
              <a:t> </a:t>
            </a:r>
            <a:r>
              <a:rPr lang="en-US" dirty="0" err="1">
                <a:latin typeface="Aptos" panose="020B0004020202020204" pitchFamily="34" charset="0"/>
              </a:rPr>
              <a:t>paluajtshme</a:t>
            </a:r>
            <a:r>
              <a:rPr lang="en-US" dirty="0">
                <a:latin typeface="Aptos" panose="020B0004020202020204" pitchFamily="34" charset="0"/>
              </a:rPr>
              <a:t>.</a:t>
            </a:r>
          </a:p>
          <a:p>
            <a:pPr marL="0" indent="0" algn="just">
              <a:buNone/>
            </a:pPr>
            <a:r>
              <a:rPr lang="en-US" dirty="0" err="1">
                <a:latin typeface="Aptos" panose="020B0004020202020204" pitchFamily="34" charset="0"/>
              </a:rPr>
              <a:t>Variablat</a:t>
            </a:r>
            <a:r>
              <a:rPr lang="en-US" dirty="0">
                <a:latin typeface="Aptos" panose="020B0004020202020204" pitchFamily="34" charset="0"/>
              </a:rPr>
              <a:t> e p</a:t>
            </a:r>
            <a:r>
              <a:rPr lang="sq-AL" dirty="0">
                <a:latin typeface="Aptos" panose="020B0004020202020204" pitchFamily="34" charset="0"/>
              </a:rPr>
              <a:t>ë</a:t>
            </a:r>
            <a:r>
              <a:rPr lang="en-US" dirty="0" err="1">
                <a:latin typeface="Aptos" panose="020B0004020202020204" pitchFamily="34" charset="0"/>
              </a:rPr>
              <a:t>rfshira</a:t>
            </a:r>
            <a:r>
              <a:rPr lang="en-US" dirty="0">
                <a:latin typeface="Aptos" panose="020B0004020202020204" pitchFamily="34" charset="0"/>
              </a:rPr>
              <a:t> </a:t>
            </a:r>
            <a:r>
              <a:rPr lang="en-US" dirty="0" err="1">
                <a:latin typeface="Aptos" panose="020B0004020202020204" pitchFamily="34" charset="0"/>
              </a:rPr>
              <a:t>jan</a:t>
            </a:r>
            <a:r>
              <a:rPr lang="sq-AL" dirty="0">
                <a:latin typeface="Aptos" panose="020B0004020202020204" pitchFamily="34" charset="0"/>
              </a:rPr>
              <a:t>ë</a:t>
            </a:r>
            <a:r>
              <a:rPr lang="en-US" dirty="0">
                <a:latin typeface="Aptos" panose="020B0004020202020204" pitchFamily="34" charset="0"/>
              </a:rPr>
              <a:t>:</a:t>
            </a:r>
          </a:p>
          <a:p>
            <a:pPr algn="just"/>
            <a:r>
              <a:rPr lang="en-US" dirty="0">
                <a:latin typeface="Aptos" panose="020B0004020202020204" pitchFamily="34" charset="0"/>
              </a:rPr>
              <a:t>House Age</a:t>
            </a:r>
          </a:p>
          <a:p>
            <a:pPr algn="just"/>
            <a:r>
              <a:rPr lang="en-US" dirty="0" err="1">
                <a:latin typeface="Aptos" panose="020B0004020202020204" pitchFamily="34" charset="0"/>
              </a:rPr>
              <a:t>Distanca</a:t>
            </a:r>
            <a:r>
              <a:rPr lang="en-US" dirty="0">
                <a:latin typeface="Aptos" panose="020B0004020202020204" pitchFamily="34" charset="0"/>
              </a:rPr>
              <a:t> </a:t>
            </a:r>
            <a:r>
              <a:rPr lang="en-US" dirty="0" err="1">
                <a:latin typeface="Aptos" panose="020B0004020202020204" pitchFamily="34" charset="0"/>
              </a:rPr>
              <a:t>nga</a:t>
            </a:r>
            <a:r>
              <a:rPr lang="en-US" dirty="0">
                <a:latin typeface="Aptos" panose="020B0004020202020204" pitchFamily="34" charset="0"/>
              </a:rPr>
              <a:t> </a:t>
            </a:r>
            <a:r>
              <a:rPr lang="en-US" dirty="0" err="1">
                <a:latin typeface="Aptos" panose="020B0004020202020204" pitchFamily="34" charset="0"/>
              </a:rPr>
              <a:t>stacioni</a:t>
            </a:r>
            <a:r>
              <a:rPr lang="en-US" dirty="0">
                <a:latin typeface="Aptos" panose="020B0004020202020204" pitchFamily="34" charset="0"/>
              </a:rPr>
              <a:t> m</a:t>
            </a:r>
            <a:r>
              <a:rPr lang="sq-AL" dirty="0">
                <a:latin typeface="Aptos" panose="020B0004020202020204" pitchFamily="34" charset="0"/>
              </a:rPr>
              <a:t>ë</a:t>
            </a:r>
            <a:r>
              <a:rPr lang="en-US" dirty="0">
                <a:latin typeface="Aptos" panose="020B0004020202020204" pitchFamily="34" charset="0"/>
              </a:rPr>
              <a:t> </a:t>
            </a:r>
            <a:r>
              <a:rPr lang="en-US" dirty="0" err="1">
                <a:latin typeface="Aptos" panose="020B0004020202020204" pitchFamily="34" charset="0"/>
              </a:rPr>
              <a:t>i</a:t>
            </a:r>
            <a:r>
              <a:rPr lang="en-US" dirty="0">
                <a:latin typeface="Aptos" panose="020B0004020202020204" pitchFamily="34" charset="0"/>
              </a:rPr>
              <a:t> </a:t>
            </a:r>
            <a:r>
              <a:rPr lang="en-US" dirty="0" err="1">
                <a:latin typeface="Aptos" panose="020B0004020202020204" pitchFamily="34" charset="0"/>
              </a:rPr>
              <a:t>af</a:t>
            </a:r>
            <a:r>
              <a:rPr lang="sq-AL" dirty="0">
                <a:latin typeface="Aptos" panose="020B0004020202020204" pitchFamily="34" charset="0"/>
              </a:rPr>
              <a:t>ë</a:t>
            </a:r>
            <a:r>
              <a:rPr lang="en-US" dirty="0">
                <a:latin typeface="Aptos" panose="020B0004020202020204" pitchFamily="34" charset="0"/>
              </a:rPr>
              <a:t>rt;</a:t>
            </a:r>
          </a:p>
          <a:p>
            <a:pPr algn="just"/>
            <a:r>
              <a:rPr lang="en-US" dirty="0" err="1">
                <a:latin typeface="Aptos" panose="020B0004020202020204" pitchFamily="34" charset="0"/>
              </a:rPr>
              <a:t>Numri</a:t>
            </a:r>
            <a:r>
              <a:rPr lang="en-US" dirty="0">
                <a:latin typeface="Aptos" panose="020B0004020202020204" pitchFamily="34" charset="0"/>
              </a:rPr>
              <a:t> </a:t>
            </a:r>
            <a:r>
              <a:rPr lang="en-US" dirty="0" err="1">
                <a:latin typeface="Aptos" panose="020B0004020202020204" pitchFamily="34" charset="0"/>
              </a:rPr>
              <a:t>i</a:t>
            </a:r>
            <a:r>
              <a:rPr lang="en-US" dirty="0">
                <a:latin typeface="Aptos" panose="020B0004020202020204" pitchFamily="34" charset="0"/>
              </a:rPr>
              <a:t> </a:t>
            </a:r>
            <a:r>
              <a:rPr lang="en-US" dirty="0" err="1">
                <a:latin typeface="Aptos" panose="020B0004020202020204" pitchFamily="34" charset="0"/>
              </a:rPr>
              <a:t>dyqaneve</a:t>
            </a:r>
            <a:r>
              <a:rPr lang="en-US" dirty="0">
                <a:latin typeface="Aptos" panose="020B0004020202020204" pitchFamily="34" charset="0"/>
              </a:rPr>
              <a:t> t</a:t>
            </a:r>
            <a:r>
              <a:rPr lang="sq-AL" dirty="0">
                <a:latin typeface="Aptos" panose="020B0004020202020204" pitchFamily="34" charset="0"/>
              </a:rPr>
              <a:t>ë</a:t>
            </a:r>
            <a:r>
              <a:rPr lang="en-US" dirty="0">
                <a:latin typeface="Aptos" panose="020B0004020202020204" pitchFamily="34" charset="0"/>
              </a:rPr>
              <a:t> </a:t>
            </a:r>
            <a:r>
              <a:rPr lang="en-US" dirty="0" err="1">
                <a:latin typeface="Aptos" panose="020B0004020202020204" pitchFamily="34" charset="0"/>
              </a:rPr>
              <a:t>vogla</a:t>
            </a:r>
            <a:r>
              <a:rPr lang="en-US" dirty="0">
                <a:latin typeface="Aptos" panose="020B0004020202020204" pitchFamily="34" charset="0"/>
              </a:rPr>
              <a:t> q</a:t>
            </a:r>
            <a:r>
              <a:rPr lang="sq-AL" dirty="0">
                <a:latin typeface="Aptos" panose="020B0004020202020204" pitchFamily="34" charset="0"/>
              </a:rPr>
              <a:t>ë</a:t>
            </a:r>
            <a:r>
              <a:rPr lang="en-US" dirty="0">
                <a:latin typeface="Aptos" panose="020B0004020202020204" pitchFamily="34" charset="0"/>
              </a:rPr>
              <a:t> ka </a:t>
            </a:r>
            <a:r>
              <a:rPr lang="en-US" dirty="0" err="1">
                <a:latin typeface="Aptos" panose="020B0004020202020204" pitchFamily="34" charset="0"/>
              </a:rPr>
              <a:t>af</a:t>
            </a:r>
            <a:r>
              <a:rPr lang="sq-AL" dirty="0">
                <a:latin typeface="Aptos" panose="020B0004020202020204" pitchFamily="34" charset="0"/>
              </a:rPr>
              <a:t>ë</a:t>
            </a:r>
            <a:r>
              <a:rPr lang="en-US" dirty="0">
                <a:latin typeface="Aptos" panose="020B0004020202020204" pitchFamily="34" charset="0"/>
              </a:rPr>
              <a:t>r;</a:t>
            </a:r>
          </a:p>
          <a:p>
            <a:pPr algn="just"/>
            <a:r>
              <a:rPr lang="en-US" dirty="0" err="1">
                <a:latin typeface="Aptos" panose="020B0004020202020204" pitchFamily="34" charset="0"/>
              </a:rPr>
              <a:t>Koordinatat</a:t>
            </a:r>
            <a:r>
              <a:rPr lang="en-US" dirty="0">
                <a:latin typeface="Aptos" panose="020B0004020202020204" pitchFamily="34" charset="0"/>
              </a:rPr>
              <a:t> </a:t>
            </a:r>
            <a:r>
              <a:rPr lang="en-US" dirty="0" err="1">
                <a:latin typeface="Aptos" panose="020B0004020202020204" pitchFamily="34" charset="0"/>
              </a:rPr>
              <a:t>gjeografike</a:t>
            </a:r>
            <a:r>
              <a:rPr lang="en-US" dirty="0">
                <a:latin typeface="Aptos" panose="020B0004020202020204" pitchFamily="34" charset="0"/>
              </a:rPr>
              <a:t> </a:t>
            </a:r>
            <a:r>
              <a:rPr lang="en-US" dirty="0" err="1">
                <a:latin typeface="Aptos" panose="020B0004020202020204" pitchFamily="34" charset="0"/>
              </a:rPr>
              <a:t>te</a:t>
            </a:r>
            <a:r>
              <a:rPr lang="en-US" dirty="0">
                <a:latin typeface="Aptos" panose="020B0004020202020204" pitchFamily="34" charset="0"/>
              </a:rPr>
              <a:t> </a:t>
            </a:r>
            <a:r>
              <a:rPr lang="en-US" dirty="0" err="1">
                <a:latin typeface="Aptos" panose="020B0004020202020204" pitchFamily="34" charset="0"/>
              </a:rPr>
              <a:t>pron</a:t>
            </a:r>
            <a:r>
              <a:rPr lang="sq-AL" dirty="0">
                <a:latin typeface="Aptos" panose="020B0004020202020204" pitchFamily="34" charset="0"/>
              </a:rPr>
              <a:t>ë</a:t>
            </a:r>
            <a:r>
              <a:rPr lang="en-US" dirty="0">
                <a:latin typeface="Aptos" panose="020B0004020202020204" pitchFamily="34" charset="0"/>
              </a:rPr>
              <a:t>s;</a:t>
            </a:r>
          </a:p>
          <a:p>
            <a:pPr algn="just"/>
            <a:r>
              <a:rPr lang="sq-AL" dirty="0">
                <a:latin typeface="Aptos" panose="020B0004020202020204" pitchFamily="34" charset="0"/>
              </a:rPr>
              <a:t>Ç</a:t>
            </a:r>
            <a:r>
              <a:rPr lang="en-US" dirty="0" err="1">
                <a:latin typeface="Aptos" panose="020B0004020202020204" pitchFamily="34" charset="0"/>
              </a:rPr>
              <a:t>mimi</a:t>
            </a:r>
            <a:r>
              <a:rPr lang="en-US" dirty="0">
                <a:latin typeface="Aptos" panose="020B0004020202020204" pitchFamily="34" charset="0"/>
              </a:rPr>
              <a:t> p</a:t>
            </a:r>
            <a:r>
              <a:rPr lang="sq-AL" dirty="0">
                <a:latin typeface="Aptos" panose="020B0004020202020204" pitchFamily="34" charset="0"/>
              </a:rPr>
              <a:t>ë</a:t>
            </a:r>
            <a:r>
              <a:rPr lang="en-US" dirty="0">
                <a:latin typeface="Aptos" panose="020B0004020202020204" pitchFamily="34" charset="0"/>
              </a:rPr>
              <a:t>r </a:t>
            </a:r>
            <a:r>
              <a:rPr lang="en-US" dirty="0" err="1">
                <a:latin typeface="Aptos" panose="020B0004020202020204" pitchFamily="34" charset="0"/>
              </a:rPr>
              <a:t>nj</a:t>
            </a:r>
            <a:r>
              <a:rPr lang="sq-AL" dirty="0">
                <a:latin typeface="Aptos" panose="020B0004020202020204" pitchFamily="34" charset="0"/>
              </a:rPr>
              <a:t>ë</a:t>
            </a:r>
            <a:r>
              <a:rPr lang="en-US" dirty="0" err="1">
                <a:latin typeface="Aptos" panose="020B0004020202020204" pitchFamily="34" charset="0"/>
              </a:rPr>
              <a:t>si</a:t>
            </a:r>
            <a:r>
              <a:rPr lang="en-US" dirty="0">
                <a:latin typeface="Aptos" panose="020B0004020202020204" pitchFamily="34" charset="0"/>
              </a:rPr>
              <a:t> t</a:t>
            </a:r>
            <a:r>
              <a:rPr lang="sq-AL" dirty="0">
                <a:latin typeface="Aptos" panose="020B0004020202020204" pitchFamily="34" charset="0"/>
              </a:rPr>
              <a:t>ë</a:t>
            </a:r>
            <a:r>
              <a:rPr lang="en-US" dirty="0">
                <a:latin typeface="Aptos" panose="020B0004020202020204" pitchFamily="34" charset="0"/>
              </a:rPr>
              <a:t> sip</a:t>
            </a:r>
            <a:r>
              <a:rPr lang="sq-AL" dirty="0">
                <a:latin typeface="Aptos" panose="020B0004020202020204" pitchFamily="34" charset="0"/>
              </a:rPr>
              <a:t>ë</a:t>
            </a:r>
            <a:r>
              <a:rPr lang="en-US" dirty="0" err="1">
                <a:latin typeface="Aptos" panose="020B0004020202020204" pitchFamily="34" charset="0"/>
              </a:rPr>
              <a:t>rfaqes</a:t>
            </a:r>
            <a:r>
              <a:rPr lang="en-US" dirty="0">
                <a:latin typeface="Aptos" panose="020B0004020202020204" pitchFamily="34" charset="0"/>
              </a:rPr>
              <a:t> – </a:t>
            </a:r>
            <a:r>
              <a:rPr lang="en-US" dirty="0" err="1">
                <a:latin typeface="Aptos" panose="020B0004020202020204" pitchFamily="34" charset="0"/>
              </a:rPr>
              <a:t>kjo</a:t>
            </a:r>
            <a:r>
              <a:rPr lang="en-US" dirty="0">
                <a:latin typeface="Aptos" panose="020B0004020202020204" pitchFamily="34" charset="0"/>
              </a:rPr>
              <a:t> </a:t>
            </a:r>
            <a:r>
              <a:rPr lang="sq-AL" dirty="0">
                <a:latin typeface="Aptos" panose="020B0004020202020204" pitchFamily="34" charset="0"/>
              </a:rPr>
              <a:t>ë</a:t>
            </a:r>
            <a:r>
              <a:rPr lang="en-US" dirty="0" err="1">
                <a:latin typeface="Aptos" panose="020B0004020202020204" pitchFamily="34" charset="0"/>
              </a:rPr>
              <a:t>sht</a:t>
            </a:r>
            <a:r>
              <a:rPr lang="sq-AL" dirty="0">
                <a:latin typeface="Aptos" panose="020B0004020202020204" pitchFamily="34" charset="0"/>
              </a:rPr>
              <a:t>ë</a:t>
            </a:r>
            <a:r>
              <a:rPr lang="en-US" dirty="0">
                <a:latin typeface="Aptos" panose="020B0004020202020204" pitchFamily="34" charset="0"/>
              </a:rPr>
              <a:t> </a:t>
            </a:r>
            <a:r>
              <a:rPr lang="en-US" dirty="0" err="1">
                <a:latin typeface="Aptos" panose="020B0004020202020204" pitchFamily="34" charset="0"/>
              </a:rPr>
              <a:t>variab</a:t>
            </a:r>
            <a:r>
              <a:rPr lang="sq-AL" dirty="0">
                <a:latin typeface="Aptos" panose="020B0004020202020204" pitchFamily="34" charset="0"/>
              </a:rPr>
              <a:t>ë</a:t>
            </a:r>
            <a:r>
              <a:rPr lang="en-US" dirty="0">
                <a:latin typeface="Aptos" panose="020B0004020202020204" pitchFamily="34" charset="0"/>
              </a:rPr>
              <a:t>l e </a:t>
            </a:r>
            <a:r>
              <a:rPr lang="en-US" dirty="0" err="1">
                <a:latin typeface="Aptos" panose="020B0004020202020204" pitchFamily="34" charset="0"/>
              </a:rPr>
              <a:t>varur</a:t>
            </a:r>
            <a:r>
              <a:rPr lang="en-US" dirty="0">
                <a:latin typeface="Aptos" panose="020B0004020202020204" pitchFamily="34" charset="0"/>
              </a:rPr>
              <a:t> q</a:t>
            </a:r>
            <a:r>
              <a:rPr lang="sq-AL" dirty="0">
                <a:latin typeface="Aptos" panose="020B0004020202020204" pitchFamily="34" charset="0"/>
              </a:rPr>
              <a:t>ë</a:t>
            </a:r>
            <a:r>
              <a:rPr lang="en-US" dirty="0">
                <a:latin typeface="Aptos" panose="020B0004020202020204" pitchFamily="34" charset="0"/>
              </a:rPr>
              <a:t> </a:t>
            </a:r>
            <a:r>
              <a:rPr lang="en-US" dirty="0" err="1">
                <a:latin typeface="Aptos" panose="020B0004020202020204" pitchFamily="34" charset="0"/>
              </a:rPr>
              <a:t>duam</a:t>
            </a:r>
            <a:r>
              <a:rPr lang="en-US" dirty="0">
                <a:latin typeface="Aptos" panose="020B0004020202020204" pitchFamily="34" charset="0"/>
              </a:rPr>
              <a:t> t</a:t>
            </a:r>
            <a:r>
              <a:rPr lang="sq-AL" dirty="0">
                <a:latin typeface="Aptos" panose="020B0004020202020204" pitchFamily="34" charset="0"/>
              </a:rPr>
              <a:t>ë</a:t>
            </a:r>
            <a:r>
              <a:rPr lang="en-US" dirty="0">
                <a:latin typeface="Aptos" panose="020B0004020202020204" pitchFamily="34" charset="0"/>
              </a:rPr>
              <a:t> </a:t>
            </a:r>
            <a:r>
              <a:rPr lang="en-US" dirty="0" err="1">
                <a:latin typeface="Aptos" panose="020B0004020202020204" pitchFamily="34" charset="0"/>
              </a:rPr>
              <a:t>parashikojm</a:t>
            </a:r>
            <a:r>
              <a:rPr lang="sq-AL" dirty="0">
                <a:latin typeface="Aptos" panose="020B0004020202020204" pitchFamily="34" charset="0"/>
              </a:rPr>
              <a:t>ë</a:t>
            </a:r>
            <a:r>
              <a:rPr lang="en-US" dirty="0">
                <a:latin typeface="Aptos" panose="020B0004020202020204" pitchFamily="34" charset="0"/>
              </a:rPr>
              <a:t>.</a:t>
            </a:r>
          </a:p>
          <a:p>
            <a:pPr marL="0" indent="0" algn="just">
              <a:buNone/>
            </a:pPr>
            <a:endParaRPr lang="en-US" dirty="0">
              <a:latin typeface="Aptos" panose="020B0004020202020204" pitchFamily="34" charset="0"/>
            </a:endParaRPr>
          </a:p>
        </p:txBody>
      </p:sp>
      <p:sp>
        <p:nvSpPr>
          <p:cNvPr id="8" name="Content Placeholder 7">
            <a:extLst>
              <a:ext uri="{FF2B5EF4-FFF2-40B4-BE49-F238E27FC236}">
                <a16:creationId xmlns:a16="http://schemas.microsoft.com/office/drawing/2014/main" id="{5379BA6E-806A-A797-206A-F68A68FD122C}"/>
              </a:ext>
            </a:extLst>
          </p:cNvPr>
          <p:cNvSpPr>
            <a:spLocks noGrp="1"/>
          </p:cNvSpPr>
          <p:nvPr>
            <p:ph sz="half" idx="2"/>
          </p:nvPr>
        </p:nvSpPr>
        <p:spPr>
          <a:xfrm>
            <a:off x="6181344" y="1020726"/>
            <a:ext cx="5212080" cy="4941162"/>
          </a:xfrm>
        </p:spPr>
        <p:txBody>
          <a:bodyPr>
            <a:normAutofit/>
          </a:bodyPr>
          <a:lstStyle/>
          <a:p>
            <a:pPr marL="0" indent="0" algn="just">
              <a:buNone/>
            </a:pPr>
            <a:r>
              <a:rPr lang="en-GB" dirty="0">
                <a:latin typeface="Aptos" panose="020B0004020202020204" pitchFamily="34" charset="0"/>
              </a:rPr>
              <a:t>LEXIMI DHE PASTRIMI I T</a:t>
            </a:r>
            <a:r>
              <a:rPr lang="sq-AL" dirty="0">
                <a:latin typeface="Aptos" panose="020B0004020202020204" pitchFamily="34" charset="0"/>
              </a:rPr>
              <a:t>Ë </a:t>
            </a:r>
            <a:r>
              <a:rPr lang="en-GB" dirty="0">
                <a:latin typeface="Aptos" panose="020B0004020202020204" pitchFamily="34" charset="0"/>
              </a:rPr>
              <a:t>DH</a:t>
            </a:r>
            <a:r>
              <a:rPr lang="sq-AL" dirty="0">
                <a:latin typeface="Aptos" panose="020B0004020202020204" pitchFamily="34" charset="0"/>
              </a:rPr>
              <a:t>Ë</a:t>
            </a:r>
            <a:r>
              <a:rPr lang="en-GB" dirty="0">
                <a:latin typeface="Aptos" panose="020B0004020202020204" pitchFamily="34" charset="0"/>
              </a:rPr>
              <a:t>NAVE</a:t>
            </a:r>
          </a:p>
          <a:p>
            <a:pPr marL="0" indent="0" algn="just">
              <a:buNone/>
            </a:pPr>
            <a:r>
              <a:rPr lang="en-GB" dirty="0">
                <a:latin typeface="Aptos" panose="020B0004020202020204" pitchFamily="34" charset="0"/>
              </a:rPr>
              <a:t>T</a:t>
            </a:r>
            <a:r>
              <a:rPr lang="sq-AL" dirty="0">
                <a:latin typeface="Aptos" panose="020B0004020202020204" pitchFamily="34" charset="0"/>
              </a:rPr>
              <a:t>ë</a:t>
            </a:r>
            <a:r>
              <a:rPr lang="en-GB" dirty="0">
                <a:latin typeface="Aptos" panose="020B0004020202020204" pitchFamily="34" charset="0"/>
              </a:rPr>
              <a:t> dh</a:t>
            </a:r>
            <a:r>
              <a:rPr lang="sq-AL" dirty="0">
                <a:latin typeface="Aptos" panose="020B0004020202020204" pitchFamily="34" charset="0"/>
              </a:rPr>
              <a:t>ë</a:t>
            </a:r>
            <a:r>
              <a:rPr lang="en-GB" dirty="0" err="1">
                <a:latin typeface="Aptos" panose="020B0004020202020204" pitchFamily="34" charset="0"/>
              </a:rPr>
              <a:t>nat</a:t>
            </a:r>
            <a:r>
              <a:rPr lang="en-GB" dirty="0">
                <a:latin typeface="Aptos" panose="020B0004020202020204" pitchFamily="34" charset="0"/>
              </a:rPr>
              <a:t> </a:t>
            </a:r>
            <a:r>
              <a:rPr lang="en-GB" dirty="0" err="1">
                <a:latin typeface="Aptos" panose="020B0004020202020204" pitchFamily="34" charset="0"/>
              </a:rPr>
              <a:t>jan</a:t>
            </a:r>
            <a:r>
              <a:rPr lang="sq-AL" dirty="0">
                <a:latin typeface="Aptos" panose="020B0004020202020204" pitchFamily="34" charset="0"/>
              </a:rPr>
              <a:t>ë</a:t>
            </a:r>
            <a:r>
              <a:rPr lang="en-GB" dirty="0">
                <a:latin typeface="Aptos" panose="020B0004020202020204" pitchFamily="34" charset="0"/>
              </a:rPr>
              <a:t> t</a:t>
            </a:r>
            <a:r>
              <a:rPr lang="sq-AL" dirty="0">
                <a:latin typeface="Aptos" panose="020B0004020202020204" pitchFamily="34" charset="0"/>
              </a:rPr>
              <a:t>ë</a:t>
            </a:r>
            <a:r>
              <a:rPr lang="en-GB" dirty="0">
                <a:latin typeface="Aptos" panose="020B0004020202020204" pitchFamily="34" charset="0"/>
              </a:rPr>
              <a:t> </a:t>
            </a:r>
            <a:r>
              <a:rPr lang="en-GB" dirty="0" err="1">
                <a:latin typeface="Aptos" panose="020B0004020202020204" pitchFamily="34" charset="0"/>
              </a:rPr>
              <a:t>plota</a:t>
            </a:r>
            <a:r>
              <a:rPr lang="en-GB" dirty="0">
                <a:latin typeface="Aptos" panose="020B0004020202020204" pitchFamily="34" charset="0"/>
              </a:rPr>
              <a:t> </a:t>
            </a:r>
            <a:r>
              <a:rPr lang="en-GB" dirty="0" err="1">
                <a:latin typeface="Aptos" panose="020B0004020202020204" pitchFamily="34" charset="0"/>
              </a:rPr>
              <a:t>dhe</a:t>
            </a:r>
            <a:r>
              <a:rPr lang="en-GB" dirty="0">
                <a:latin typeface="Aptos" panose="020B0004020202020204" pitchFamily="34" charset="0"/>
              </a:rPr>
              <a:t> </a:t>
            </a:r>
            <a:r>
              <a:rPr lang="en-GB" dirty="0" err="1">
                <a:latin typeface="Aptos" panose="020B0004020202020204" pitchFamily="34" charset="0"/>
              </a:rPr>
              <a:t>nuk</a:t>
            </a:r>
            <a:r>
              <a:rPr lang="en-GB" dirty="0">
                <a:latin typeface="Aptos" panose="020B0004020202020204" pitchFamily="34" charset="0"/>
              </a:rPr>
              <a:t> </a:t>
            </a:r>
            <a:r>
              <a:rPr lang="sq-AL" dirty="0">
                <a:latin typeface="Aptos" panose="020B0004020202020204" pitchFamily="34" charset="0"/>
              </a:rPr>
              <a:t>ë</a:t>
            </a:r>
            <a:r>
              <a:rPr lang="en-GB" dirty="0" err="1">
                <a:latin typeface="Aptos" panose="020B0004020202020204" pitchFamily="34" charset="0"/>
              </a:rPr>
              <a:t>sht</a:t>
            </a:r>
            <a:r>
              <a:rPr lang="sq-AL" dirty="0">
                <a:latin typeface="Aptos" panose="020B0004020202020204" pitchFamily="34" charset="0"/>
              </a:rPr>
              <a:t>ë</a:t>
            </a:r>
            <a:r>
              <a:rPr lang="en-GB" dirty="0">
                <a:latin typeface="Aptos" panose="020B0004020202020204" pitchFamily="34" charset="0"/>
              </a:rPr>
              <a:t> e </a:t>
            </a:r>
            <a:r>
              <a:rPr lang="en-GB" dirty="0" err="1">
                <a:latin typeface="Aptos" panose="020B0004020202020204" pitchFamily="34" charset="0"/>
              </a:rPr>
              <a:t>nevojshme</a:t>
            </a:r>
            <a:r>
              <a:rPr lang="en-GB" dirty="0">
                <a:latin typeface="Aptos" panose="020B0004020202020204" pitchFamily="34" charset="0"/>
              </a:rPr>
              <a:t> t</a:t>
            </a:r>
            <a:r>
              <a:rPr lang="sq-AL" dirty="0">
                <a:latin typeface="Aptos" panose="020B0004020202020204" pitchFamily="34" charset="0"/>
              </a:rPr>
              <a:t>ë</a:t>
            </a:r>
            <a:r>
              <a:rPr lang="en-GB" dirty="0">
                <a:latin typeface="Aptos" panose="020B0004020202020204" pitchFamily="34" charset="0"/>
              </a:rPr>
              <a:t> b</a:t>
            </a:r>
            <a:r>
              <a:rPr lang="sq-AL" dirty="0">
                <a:latin typeface="Aptos" panose="020B0004020202020204" pitchFamily="34" charset="0"/>
              </a:rPr>
              <a:t>ë</a:t>
            </a:r>
            <a:r>
              <a:rPr lang="en-GB" dirty="0">
                <a:latin typeface="Aptos" panose="020B0004020202020204" pitchFamily="34" charset="0"/>
              </a:rPr>
              <a:t>het </a:t>
            </a:r>
            <a:r>
              <a:rPr lang="en-GB" dirty="0" err="1">
                <a:latin typeface="Aptos" panose="020B0004020202020204" pitchFamily="34" charset="0"/>
              </a:rPr>
              <a:t>pastrimi</a:t>
            </a:r>
            <a:r>
              <a:rPr lang="en-GB" dirty="0">
                <a:latin typeface="Aptos" panose="020B0004020202020204" pitchFamily="34" charset="0"/>
              </a:rPr>
              <a:t> t</a:t>
            </a:r>
            <a:r>
              <a:rPr lang="sq-AL" dirty="0">
                <a:latin typeface="Aptos" panose="020B0004020202020204" pitchFamily="34" charset="0"/>
              </a:rPr>
              <a:t>ë</a:t>
            </a:r>
            <a:r>
              <a:rPr lang="en-GB" dirty="0">
                <a:latin typeface="Aptos" panose="020B0004020202020204" pitchFamily="34" charset="0"/>
              </a:rPr>
              <a:t> dh</a:t>
            </a:r>
            <a:r>
              <a:rPr lang="sq-AL" dirty="0">
                <a:latin typeface="Aptos" panose="020B0004020202020204" pitchFamily="34" charset="0"/>
              </a:rPr>
              <a:t>ë</a:t>
            </a:r>
            <a:r>
              <a:rPr lang="en-GB" dirty="0">
                <a:latin typeface="Aptos" panose="020B0004020202020204" pitchFamily="34" charset="0"/>
              </a:rPr>
              <a:t>nave.</a:t>
            </a:r>
          </a:p>
          <a:p>
            <a:pPr marL="0" indent="0" algn="just">
              <a:buNone/>
            </a:pPr>
            <a:r>
              <a:rPr lang="en-GB" dirty="0" err="1">
                <a:latin typeface="Aptos" panose="020B0004020202020204" pitchFamily="34" charset="0"/>
              </a:rPr>
              <a:t>Leximi</a:t>
            </a:r>
            <a:r>
              <a:rPr lang="en-GB" dirty="0">
                <a:latin typeface="Aptos" panose="020B0004020202020204" pitchFamily="34" charset="0"/>
              </a:rPr>
              <a:t> </a:t>
            </a:r>
            <a:r>
              <a:rPr lang="sq-AL" dirty="0">
                <a:latin typeface="Aptos" panose="020B0004020202020204" pitchFamily="34" charset="0"/>
              </a:rPr>
              <a:t>i</a:t>
            </a:r>
            <a:r>
              <a:rPr lang="en-GB" dirty="0">
                <a:latin typeface="Aptos" panose="020B0004020202020204" pitchFamily="34" charset="0"/>
              </a:rPr>
              <a:t> dataset-it</a:t>
            </a:r>
            <a:r>
              <a:rPr lang="sq-AL" dirty="0">
                <a:latin typeface="Aptos" panose="020B0004020202020204" pitchFamily="34" charset="0"/>
              </a:rPr>
              <a:t>:</a:t>
            </a:r>
            <a:endParaRPr lang="en-GB" dirty="0">
              <a:latin typeface="Aptos" panose="020B0004020202020204" pitchFamily="34" charset="0"/>
            </a:endParaRPr>
          </a:p>
          <a:p>
            <a:pPr marL="0" indent="0" algn="just">
              <a:buNone/>
            </a:pPr>
            <a:r>
              <a:rPr lang="en-GB" dirty="0" err="1">
                <a:latin typeface="Aptos" panose="020B0004020202020204" pitchFamily="34" charset="0"/>
              </a:rPr>
              <a:t>df</a:t>
            </a:r>
            <a:r>
              <a:rPr lang="en-GB" dirty="0">
                <a:latin typeface="Aptos" panose="020B0004020202020204" pitchFamily="34" charset="0"/>
              </a:rPr>
              <a:t>= </a:t>
            </a:r>
            <a:r>
              <a:rPr lang="en-GB" dirty="0" err="1">
                <a:latin typeface="Aptos" panose="020B0004020202020204" pitchFamily="34" charset="0"/>
              </a:rPr>
              <a:t>pd.read_csv</a:t>
            </a:r>
            <a:r>
              <a:rPr lang="en-GB" dirty="0">
                <a:latin typeface="Aptos" panose="020B0004020202020204" pitchFamily="34" charset="0"/>
              </a:rPr>
              <a:t>(“real_estate.csv”)</a:t>
            </a:r>
          </a:p>
          <a:p>
            <a:pPr marL="0" indent="0" algn="just">
              <a:buNone/>
            </a:pPr>
            <a:endParaRPr lang="en-US" dirty="0">
              <a:latin typeface="Aptos" panose="020B0004020202020204" pitchFamily="34" charset="0"/>
            </a:endParaRPr>
          </a:p>
        </p:txBody>
      </p:sp>
    </p:spTree>
    <p:extLst>
      <p:ext uri="{BB962C8B-B14F-4D97-AF65-F5344CB8AC3E}">
        <p14:creationId xmlns:p14="http://schemas.microsoft.com/office/powerpoint/2010/main" val="217769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C0986-C6BC-6DA0-2B55-C926A4E4BAD2}"/>
              </a:ext>
            </a:extLst>
          </p:cNvPr>
          <p:cNvSpPr>
            <a:spLocks noGrp="1"/>
          </p:cNvSpPr>
          <p:nvPr>
            <p:ph type="title"/>
          </p:nvPr>
        </p:nvSpPr>
        <p:spPr/>
        <p:txBody>
          <a:bodyPr>
            <a:normAutofit/>
          </a:bodyPr>
          <a:lstStyle/>
          <a:p>
            <a:r>
              <a:rPr lang="sq-AL" sz="3200" b="1" kern="100">
                <a:effectLst/>
                <a:latin typeface="Aptos" panose="020B0004020202020204" pitchFamily="34" charset="0"/>
                <a:ea typeface="Aptos" panose="020B0004020202020204" pitchFamily="34" charset="0"/>
                <a:cs typeface="Times New Roman" panose="02020603050405020304" pitchFamily="18" charset="0"/>
              </a:rPr>
              <a:t>Line Chart &amp; Histogram</a:t>
            </a:r>
            <a:br>
              <a:rPr lang="en-US" sz="3200" kern="100">
                <a:effectLst/>
                <a:latin typeface="Aptos" panose="020B0004020202020204" pitchFamily="34" charset="0"/>
                <a:ea typeface="Aptos" panose="020B0004020202020204" pitchFamily="34" charset="0"/>
                <a:cs typeface="Times New Roman" panose="02020603050405020304" pitchFamily="18" charset="0"/>
              </a:rPr>
            </a:br>
            <a:endParaRPr lang="en-US" sz="3200" dirty="0"/>
          </a:p>
        </p:txBody>
      </p:sp>
      <p:pic>
        <p:nvPicPr>
          <p:cNvPr id="4" name="Content Placeholder 3" descr="A comparison of graphs and diagrams&#10;&#10;Description automatically generated with medium confidence">
            <a:extLst>
              <a:ext uri="{FF2B5EF4-FFF2-40B4-BE49-F238E27FC236}">
                <a16:creationId xmlns:a16="http://schemas.microsoft.com/office/drawing/2014/main" id="{BCC081C4-296F-4752-C977-8CB65609E1DB}"/>
              </a:ext>
            </a:extLst>
          </p:cNvPr>
          <p:cNvPicPr>
            <a:picLocks noGrp="1" noChangeAspect="1"/>
          </p:cNvPicPr>
          <p:nvPr>
            <p:ph idx="1"/>
          </p:nvPr>
        </p:nvPicPr>
        <p:blipFill rotWithShape="1">
          <a:blip r:embed="rId2"/>
          <a:srcRect l="6953" r="8354"/>
          <a:stretch/>
        </p:blipFill>
        <p:spPr bwMode="auto">
          <a:xfrm>
            <a:off x="1207440" y="1656443"/>
            <a:ext cx="9502935" cy="374015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43358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7C1BCB9-EA55-3F2C-74A2-7467A5C9F85D}"/>
              </a:ext>
            </a:extLst>
          </p:cNvPr>
          <p:cNvSpPr>
            <a:spLocks noGrp="1"/>
          </p:cNvSpPr>
          <p:nvPr>
            <p:ph sz="half" idx="1"/>
          </p:nvPr>
        </p:nvSpPr>
        <p:spPr>
          <a:xfrm>
            <a:off x="704088" y="947057"/>
            <a:ext cx="5212080" cy="5014831"/>
          </a:xfrm>
        </p:spPr>
        <p:txBody>
          <a:bodyPr>
            <a:noAutofit/>
          </a:bodyPr>
          <a:lstStyle/>
          <a:p>
            <a:pPr marL="0" marR="0" indent="0" algn="just">
              <a:lnSpc>
                <a:spcPct val="100000"/>
              </a:lnSpc>
              <a:spcAft>
                <a:spcPts val="800"/>
              </a:spcAft>
              <a:buNone/>
            </a:pPr>
            <a:r>
              <a:rPr lang="sq-AL" sz="1900" b="1" kern="100" dirty="0">
                <a:effectLst/>
                <a:latin typeface="Aptos" panose="020B0004020202020204" pitchFamily="34" charset="0"/>
                <a:ea typeface="Aptos" panose="020B0004020202020204" pitchFamily="34" charset="0"/>
                <a:cs typeface="Times New Roman" panose="02020603050405020304" pitchFamily="18" charset="0"/>
              </a:rPr>
              <a:t>House Age vs. Price </a:t>
            </a:r>
            <a:endParaRPr lang="en-US" sz="19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lgn="just">
              <a:lnSpc>
                <a:spcPct val="100000"/>
              </a:lnSpc>
              <a:spcAft>
                <a:spcPts val="800"/>
              </a:spcAft>
              <a:buSzPts val="1000"/>
              <a:buNone/>
              <a:tabLst>
                <a:tab pos="457200" algn="l"/>
              </a:tabLst>
            </a:pPr>
            <a:r>
              <a:rPr lang="sq-AL" sz="1900" kern="100" dirty="0">
                <a:effectLst/>
                <a:latin typeface="Aptos" panose="020B0004020202020204" pitchFamily="34" charset="0"/>
                <a:ea typeface="Aptos" panose="020B0004020202020204" pitchFamily="34" charset="0"/>
                <a:cs typeface="Times New Roman" panose="02020603050405020304" pitchFamily="18" charset="0"/>
              </a:rPr>
              <a:t>Ky  grafik tregon sesi ndryshon çmimi i shtëpive në varësi të moshës së tyre.</a:t>
            </a:r>
            <a:endParaRPr lang="en-US" sz="19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0000"/>
              </a:lnSpc>
              <a:spcAft>
                <a:spcPts val="800"/>
              </a:spcAft>
              <a:buSzPts val="1000"/>
              <a:buFont typeface="Symbol" panose="05050102010706020507" pitchFamily="18" charset="2"/>
              <a:buChar char=""/>
              <a:tabLst>
                <a:tab pos="457200" algn="l"/>
              </a:tabLst>
            </a:pPr>
            <a:r>
              <a:rPr lang="sq-AL" sz="1900" kern="100" dirty="0">
                <a:effectLst/>
                <a:latin typeface="Aptos" panose="020B0004020202020204" pitchFamily="34" charset="0"/>
                <a:ea typeface="Aptos" panose="020B0004020202020204" pitchFamily="34" charset="0"/>
                <a:cs typeface="Times New Roman" panose="02020603050405020304" pitchFamily="18" charset="0"/>
              </a:rPr>
              <a:t>Ka shumë luhatje në çmime, sidomos për shtëpitë më të reja.</a:t>
            </a:r>
            <a:endParaRPr lang="en-US" sz="19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0000"/>
              </a:lnSpc>
              <a:spcAft>
                <a:spcPts val="800"/>
              </a:spcAft>
              <a:buSzPts val="1000"/>
              <a:buFont typeface="Symbol" panose="05050102010706020507" pitchFamily="18" charset="2"/>
              <a:buChar char=""/>
              <a:tabLst>
                <a:tab pos="457200" algn="l"/>
              </a:tabLst>
            </a:pPr>
            <a:r>
              <a:rPr lang="sq-AL" sz="1900" kern="100" dirty="0">
                <a:effectLst/>
                <a:latin typeface="Aptos" panose="020B0004020202020204" pitchFamily="34" charset="0"/>
                <a:ea typeface="Aptos" panose="020B0004020202020204" pitchFamily="34" charset="0"/>
                <a:cs typeface="Times New Roman" panose="02020603050405020304" pitchFamily="18" charset="0"/>
              </a:rPr>
              <a:t>Një pikë shumë e lartë rreth moshës 10 vjeçare tregon një shtëpi me një çmim shumë më të lartë se të tjerat. Për shtëpitë më të vjetra (&gt;30 vjet), çmimet janë më të qëndrueshme dhe nuk luhaten aq shumë.</a:t>
            </a:r>
            <a:endParaRPr lang="en-US" sz="19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indent="0" algn="just">
              <a:lnSpc>
                <a:spcPct val="100000"/>
              </a:lnSpc>
              <a:spcAft>
                <a:spcPts val="800"/>
              </a:spcAft>
              <a:buNone/>
            </a:pPr>
            <a:r>
              <a:rPr lang="sq-AL" sz="1900" kern="100" dirty="0">
                <a:effectLst/>
                <a:latin typeface="Aptos" panose="020B0004020202020204" pitchFamily="34" charset="0"/>
                <a:ea typeface="Aptos" panose="020B0004020202020204" pitchFamily="34" charset="0"/>
                <a:cs typeface="Times New Roman" panose="02020603050405020304" pitchFamily="18" charset="0"/>
              </a:rPr>
              <a:t>Nuk duket të ketë një lidhje të qartë midis moshës së shtëpisë dhe çmimit. Kjo tregon që faktorë të tjerë (si vendndodhja apo afërsia me MRT) mund të ndikojnë më shumë në çmim.</a:t>
            </a:r>
            <a:endParaRPr lang="en-US" sz="19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gn="just">
              <a:lnSpc>
                <a:spcPct val="100000"/>
              </a:lnSpc>
              <a:buNone/>
            </a:pPr>
            <a:endParaRPr lang="en-US" sz="1900" dirty="0"/>
          </a:p>
        </p:txBody>
      </p:sp>
      <p:sp>
        <p:nvSpPr>
          <p:cNvPr id="6" name="Content Placeholder 5">
            <a:extLst>
              <a:ext uri="{FF2B5EF4-FFF2-40B4-BE49-F238E27FC236}">
                <a16:creationId xmlns:a16="http://schemas.microsoft.com/office/drawing/2014/main" id="{E73A9393-6E3B-4796-8432-579E7A934BDF}"/>
              </a:ext>
            </a:extLst>
          </p:cNvPr>
          <p:cNvSpPr>
            <a:spLocks noGrp="1"/>
          </p:cNvSpPr>
          <p:nvPr>
            <p:ph sz="half" idx="2"/>
          </p:nvPr>
        </p:nvSpPr>
        <p:spPr>
          <a:xfrm>
            <a:off x="6181344" y="947057"/>
            <a:ext cx="5212080" cy="5014831"/>
          </a:xfrm>
        </p:spPr>
        <p:txBody>
          <a:bodyPr>
            <a:noAutofit/>
          </a:bodyPr>
          <a:lstStyle/>
          <a:p>
            <a:pPr marL="0" marR="0" indent="0" algn="just">
              <a:lnSpc>
                <a:spcPct val="107000"/>
              </a:lnSpc>
              <a:spcAft>
                <a:spcPts val="800"/>
              </a:spcAft>
              <a:buNone/>
            </a:pPr>
            <a:r>
              <a:rPr lang="sq-AL" b="1" kern="100" dirty="0">
                <a:effectLst/>
                <a:latin typeface="Aptos" panose="020B0004020202020204" pitchFamily="34" charset="0"/>
                <a:ea typeface="Aptos" panose="020B0004020202020204" pitchFamily="34" charset="0"/>
                <a:cs typeface="Times New Roman" panose="02020603050405020304" pitchFamily="18" charset="0"/>
              </a:rPr>
              <a:t>Histogram of House Prices</a:t>
            </a:r>
            <a:endParaRPr lang="sq-AL" b="1" kern="100" dirty="0">
              <a:latin typeface="Aptos" panose="020B0004020202020204" pitchFamily="34" charset="0"/>
              <a:ea typeface="Aptos" panose="020B0004020202020204" pitchFamily="34" charset="0"/>
              <a:cs typeface="Times New Roman" panose="02020603050405020304" pitchFamily="18" charset="0"/>
            </a:endParaRPr>
          </a:p>
          <a:p>
            <a:pPr marL="0" marR="0" indent="0" algn="just">
              <a:lnSpc>
                <a:spcPct val="107000"/>
              </a:lnSpc>
              <a:spcAft>
                <a:spcPts val="800"/>
              </a:spcAft>
              <a:buNone/>
            </a:pPr>
            <a:r>
              <a:rPr lang="sq-AL" kern="100" dirty="0">
                <a:effectLst/>
                <a:latin typeface="Aptos" panose="020B0004020202020204" pitchFamily="34" charset="0"/>
                <a:ea typeface="Aptos" panose="020B0004020202020204" pitchFamily="34" charset="0"/>
                <a:cs typeface="Times New Roman" panose="02020603050405020304" pitchFamily="18" charset="0"/>
              </a:rPr>
              <a:t>Ky histogram tregon shpërndarjen e çmimeve të shtëpive.</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7000"/>
              </a:lnSpc>
              <a:spcAft>
                <a:spcPts val="800"/>
              </a:spcAft>
              <a:buSzPts val="1000"/>
              <a:buFont typeface="Symbol" panose="05050102010706020507" pitchFamily="18" charset="2"/>
              <a:buChar char=""/>
              <a:tabLst>
                <a:tab pos="457200" algn="l"/>
              </a:tabLst>
            </a:pPr>
            <a:r>
              <a:rPr lang="sq-AL" kern="100" dirty="0">
                <a:effectLst/>
                <a:latin typeface="Aptos" panose="020B0004020202020204" pitchFamily="34" charset="0"/>
                <a:ea typeface="Aptos" panose="020B0004020202020204" pitchFamily="34" charset="0"/>
                <a:cs typeface="Times New Roman" panose="02020603050405020304" pitchFamily="18" charset="0"/>
              </a:rPr>
              <a:t>Shumica e çmimeve janë midis 30 dhe 50 njësive, me një formë të ngjashme me një shpërndarje normale por e anuar djathtas.</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7000"/>
              </a:lnSpc>
              <a:spcAft>
                <a:spcPts val="800"/>
              </a:spcAft>
              <a:buSzPts val="1000"/>
              <a:buFont typeface="Symbol" panose="05050102010706020507" pitchFamily="18" charset="2"/>
              <a:buChar char=""/>
              <a:tabLst>
                <a:tab pos="457200" algn="l"/>
              </a:tabLst>
            </a:pPr>
            <a:r>
              <a:rPr lang="sq-AL" kern="100" dirty="0">
                <a:effectLst/>
                <a:latin typeface="Aptos" panose="020B0004020202020204" pitchFamily="34" charset="0"/>
                <a:ea typeface="Aptos" panose="020B0004020202020204" pitchFamily="34" charset="0"/>
                <a:cs typeface="Times New Roman" panose="02020603050405020304" pitchFamily="18" charset="0"/>
              </a:rPr>
              <a:t>Ka disa vlera të larta</a:t>
            </a:r>
            <a:r>
              <a:rPr lang="sq-AL" b="1" kern="100" dirty="0">
                <a:effectLst/>
                <a:latin typeface="Aptos" panose="020B0004020202020204" pitchFamily="34" charset="0"/>
                <a:ea typeface="Aptos" panose="020B0004020202020204" pitchFamily="34" charset="0"/>
                <a:cs typeface="Times New Roman" panose="02020603050405020304" pitchFamily="18" charset="0"/>
              </a:rPr>
              <a:t>, </a:t>
            </a:r>
            <a:r>
              <a:rPr lang="sq-AL" kern="100" dirty="0">
                <a:effectLst/>
                <a:latin typeface="Aptos" panose="020B0004020202020204" pitchFamily="34" charset="0"/>
                <a:ea typeface="Aptos" panose="020B0004020202020204" pitchFamily="34" charset="0"/>
                <a:cs typeface="Times New Roman" panose="02020603050405020304" pitchFamily="18" charset="0"/>
              </a:rPr>
              <a:t>që do të thotë se disa shtëpi kanë çmime shumë më të larta se mesatarja.</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0" marR="0" indent="0" algn="just">
              <a:lnSpc>
                <a:spcPct val="107000"/>
              </a:lnSpc>
              <a:spcAft>
                <a:spcPts val="800"/>
              </a:spcAft>
              <a:buNone/>
            </a:pPr>
            <a:r>
              <a:rPr lang="sq-AL" kern="100" dirty="0">
                <a:effectLst/>
                <a:latin typeface="Aptos" panose="020B0004020202020204" pitchFamily="34" charset="0"/>
                <a:ea typeface="Aptos" panose="020B0004020202020204" pitchFamily="34" charset="0"/>
                <a:cs typeface="Times New Roman" panose="02020603050405020304" pitchFamily="18" charset="0"/>
              </a:rPr>
              <a:t>Shpërndarja tregon se shumica e shtëpive kanë çmime të moderuara, por disa objekte të veçanta kanë çmime jashtëzakonisht të larta. </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gn="just">
              <a:buNone/>
            </a:pPr>
            <a:endParaRPr lang="en-US" dirty="0"/>
          </a:p>
        </p:txBody>
      </p:sp>
    </p:spTree>
    <p:extLst>
      <p:ext uri="{BB962C8B-B14F-4D97-AF65-F5344CB8AC3E}">
        <p14:creationId xmlns:p14="http://schemas.microsoft.com/office/powerpoint/2010/main" val="3809473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Content Placeholder 9" descr="A close-up of a graph&#10;&#10;Description automatically generated">
            <a:extLst>
              <a:ext uri="{FF2B5EF4-FFF2-40B4-BE49-F238E27FC236}">
                <a16:creationId xmlns:a16="http://schemas.microsoft.com/office/drawing/2014/main" id="{C26324CA-A42A-A803-7965-65200382F0FB}"/>
              </a:ext>
            </a:extLst>
          </p:cNvPr>
          <p:cNvPicPr>
            <a:picLocks noGrp="1" noChangeAspect="1"/>
          </p:cNvPicPr>
          <p:nvPr>
            <p:ph idx="1"/>
          </p:nvPr>
        </p:nvPicPr>
        <p:blipFill rotWithShape="1">
          <a:blip r:embed="rId2"/>
          <a:srcRect l="1" t="7649" r="49566" b="-469"/>
          <a:stretch/>
        </p:blipFill>
        <p:spPr bwMode="auto">
          <a:xfrm>
            <a:off x="6880852" y="807064"/>
            <a:ext cx="5172925" cy="5243867"/>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D7E0A6CD-C46D-027C-06FD-DFB044A4B387}"/>
              </a:ext>
            </a:extLst>
          </p:cNvPr>
          <p:cNvSpPr txBox="1"/>
          <p:nvPr/>
        </p:nvSpPr>
        <p:spPr>
          <a:xfrm>
            <a:off x="4909456" y="97975"/>
            <a:ext cx="6836229" cy="6662047"/>
          </a:xfrm>
          <a:prstGeom prst="rect">
            <a:avLst/>
          </a:prstGeom>
        </p:spPr>
        <p:txBody>
          <a:bodyPr vert="horz" lIns="91440" tIns="45720" rIns="91440" bIns="45720" rtlCol="0">
            <a:normAutofit/>
          </a:bodyPr>
          <a:lstStyle/>
          <a:p>
            <a:pPr>
              <a:lnSpc>
                <a:spcPct val="110000"/>
              </a:lnSpc>
              <a:spcAft>
                <a:spcPts val="600"/>
              </a:spcAft>
            </a:pPr>
            <a:endParaRPr lang="en-US" dirty="0">
              <a:highlight>
                <a:srgbClr val="000000"/>
              </a:highlight>
            </a:endParaRPr>
          </a:p>
        </p:txBody>
      </p:sp>
      <p:sp>
        <p:nvSpPr>
          <p:cNvPr id="8" name="Text Placeholder 7">
            <a:extLst>
              <a:ext uri="{FF2B5EF4-FFF2-40B4-BE49-F238E27FC236}">
                <a16:creationId xmlns:a16="http://schemas.microsoft.com/office/drawing/2014/main" id="{74CC37EC-2A93-EE7E-96E4-EE1CBB2EB6A4}"/>
              </a:ext>
            </a:extLst>
          </p:cNvPr>
          <p:cNvSpPr>
            <a:spLocks noGrp="1"/>
          </p:cNvSpPr>
          <p:nvPr>
            <p:ph type="body" sz="half" idx="2"/>
          </p:nvPr>
        </p:nvSpPr>
        <p:spPr>
          <a:xfrm>
            <a:off x="138223" y="807064"/>
            <a:ext cx="6742629" cy="5348176"/>
          </a:xfrm>
        </p:spPr>
        <p:txBody>
          <a:bodyPr>
            <a:noAutofit/>
          </a:bodyPr>
          <a:lstStyle/>
          <a:p>
            <a:pPr algn="just">
              <a:lnSpc>
                <a:spcPct val="100000"/>
              </a:lnSpc>
            </a:pPr>
            <a:r>
              <a:rPr lang="sq-AL" sz="1800" b="1" kern="100" dirty="0">
                <a:effectLst/>
                <a:latin typeface="Aptos" panose="020B0004020202020204" pitchFamily="34" charset="0"/>
                <a:ea typeface="Aptos" panose="020B0004020202020204" pitchFamily="34" charset="0"/>
                <a:cs typeface="Times New Roman" panose="02020603050405020304" pitchFamily="18" charset="0"/>
              </a:rPr>
              <a:t>Scatter Plot: House Age vs Price</a:t>
            </a:r>
            <a:r>
              <a:rPr lang="sq-AL" sz="1800" kern="100" dirty="0">
                <a:effectLst/>
                <a:latin typeface="Aptos" panose="020B0004020202020204" pitchFamily="34" charset="0"/>
                <a:ea typeface="Aptos" panose="020B0004020202020204" pitchFamily="34" charset="0"/>
                <a:cs typeface="Times New Roman" panose="02020603050405020304" pitchFamily="18" charset="0"/>
              </a:rPr>
              <a:t>: tregon lidhjen midis moshës së shtëpisë dhe çmimit të saj për njësi sipërfaqeje. Nuk tregohet një trend i qartë, por duket se çmimet nuk bien në mënyrë drastike me rritjen e moshës së shtëpisë. Ka disa vlera ekstreme, ku shtëpi shumë të reja ose shumë të vjetra kanë çmime të larta.</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R="0" lvl="0" algn="just">
              <a:lnSpc>
                <a:spcPct val="100000"/>
              </a:lnSpc>
              <a:spcAft>
                <a:spcPts val="800"/>
              </a:spcAft>
              <a:tabLst>
                <a:tab pos="457200" algn="l"/>
              </a:tabLst>
            </a:pPr>
            <a:r>
              <a:rPr lang="sq-AL" sz="1800" b="1" kern="100" dirty="0">
                <a:effectLst/>
                <a:latin typeface="Aptos" panose="020B0004020202020204" pitchFamily="34" charset="0"/>
                <a:ea typeface="Aptos" panose="020B0004020202020204" pitchFamily="34" charset="0"/>
                <a:cs typeface="Times New Roman" panose="02020603050405020304" pitchFamily="18" charset="0"/>
              </a:rPr>
              <a:t>Correlation Heatmap: </a:t>
            </a:r>
            <a:r>
              <a:rPr lang="sq-AL" sz="1800" kern="100" dirty="0">
                <a:effectLst/>
                <a:latin typeface="Aptos" panose="020B0004020202020204" pitchFamily="34" charset="0"/>
                <a:ea typeface="Aptos" panose="020B0004020202020204" pitchFamily="34" charset="0"/>
                <a:cs typeface="Times New Roman" panose="02020603050405020304" pitchFamily="18" charset="0"/>
              </a:rPr>
              <a:t> tregon lidhjen midis variablave të ndryshëm të analizuar. Ngjyrat e kuqe tregojnë korrelacion pozitiv (lidhje të fortë), ndërsa ngjyrat blu tregojnë korrelacion negativ.</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0000"/>
              </a:lnSpc>
              <a:spcBef>
                <a:spcPts val="0"/>
              </a:spcBef>
              <a:buFont typeface="Symbol" panose="05050102010706020507" pitchFamily="18" charset="2"/>
              <a:buChar char=""/>
            </a:pPr>
            <a:r>
              <a:rPr lang="sq-AL" sz="1800" kern="100" dirty="0">
                <a:effectLst/>
                <a:latin typeface="Aptos" panose="020B0004020202020204" pitchFamily="34" charset="0"/>
                <a:ea typeface="Aptos" panose="020B0004020202020204" pitchFamily="34" charset="0"/>
                <a:cs typeface="Times New Roman" panose="02020603050405020304" pitchFamily="18" charset="0"/>
              </a:rPr>
              <a:t>House Age ka një lidhje negative me çmimin (-0.21), që do të thotë se shtëpitë më të vjetra kanë prirje të kenë çmime më të ulëta.</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0000"/>
              </a:lnSpc>
              <a:spcBef>
                <a:spcPts val="0"/>
              </a:spcBef>
              <a:buFont typeface="Symbol" panose="05050102010706020507" pitchFamily="18" charset="2"/>
              <a:buChar char=""/>
            </a:pPr>
            <a:r>
              <a:rPr lang="sq-AL" sz="1800" kern="100" dirty="0">
                <a:effectLst/>
                <a:latin typeface="Aptos" panose="020B0004020202020204" pitchFamily="34" charset="0"/>
                <a:ea typeface="Aptos" panose="020B0004020202020204" pitchFamily="34" charset="0"/>
                <a:cs typeface="Times New Roman" panose="02020603050405020304" pitchFamily="18" charset="0"/>
              </a:rPr>
              <a:t>Distance to the Nearest MRT Station ka një korrelacion negativ (-0.67) me çmimin, që tregon se sa më afër një stacion treni, aq më i lartë çmimi i shtëpisë.</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0000"/>
              </a:lnSpc>
              <a:spcBef>
                <a:spcPts val="0"/>
              </a:spcBef>
              <a:spcAft>
                <a:spcPts val="800"/>
              </a:spcAft>
              <a:buFont typeface="Symbol" panose="05050102010706020507" pitchFamily="18" charset="2"/>
              <a:buChar char=""/>
            </a:pPr>
            <a:r>
              <a:rPr lang="sq-AL" sz="1800" kern="100" dirty="0">
                <a:effectLst/>
                <a:latin typeface="Aptos" panose="020B0004020202020204" pitchFamily="34" charset="0"/>
                <a:ea typeface="Aptos" panose="020B0004020202020204" pitchFamily="34" charset="0"/>
                <a:cs typeface="Times New Roman" panose="02020603050405020304" pitchFamily="18" charset="0"/>
              </a:rPr>
              <a:t>Number of Convenience Stores ka një lidhje pozitive (0.57) me çmimin, që sugjeron se shtëpitë pranë më shumë dyqaneve kanë çmime më të larta.</a:t>
            </a:r>
          </a:p>
          <a:p>
            <a:pPr algn="just"/>
            <a:endParaRPr lang="en-US" sz="1800" dirty="0"/>
          </a:p>
        </p:txBody>
      </p:sp>
    </p:spTree>
    <p:extLst>
      <p:ext uri="{BB962C8B-B14F-4D97-AF65-F5344CB8AC3E}">
        <p14:creationId xmlns:p14="http://schemas.microsoft.com/office/powerpoint/2010/main" val="19262439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C6F61BF-E653-CE47-B0B6-D623F65762F5}"/>
              </a:ext>
            </a:extLst>
          </p:cNvPr>
          <p:cNvSpPr>
            <a:spLocks noGrp="1"/>
          </p:cNvSpPr>
          <p:nvPr>
            <p:ph type="body" sz="half" idx="2"/>
          </p:nvPr>
        </p:nvSpPr>
        <p:spPr>
          <a:xfrm>
            <a:off x="5086742" y="976631"/>
            <a:ext cx="6352570" cy="5192157"/>
          </a:xfrm>
        </p:spPr>
        <p:txBody>
          <a:bodyPr>
            <a:noAutofit/>
          </a:bodyPr>
          <a:lstStyle/>
          <a:p>
            <a:pPr marL="0" indent="0" algn="just">
              <a:lnSpc>
                <a:spcPct val="107000"/>
              </a:lnSpc>
              <a:spcAft>
                <a:spcPts val="800"/>
              </a:spcAft>
              <a:buNone/>
            </a:pPr>
            <a:r>
              <a:rPr lang="sq-AL" sz="2100" b="1" kern="100" dirty="0">
                <a:effectLst/>
                <a:latin typeface="Aptos" panose="020B0004020202020204" pitchFamily="34" charset="0"/>
                <a:ea typeface="Aptos" panose="020B0004020202020204" pitchFamily="34" charset="0"/>
                <a:cs typeface="Times New Roman" panose="02020603050405020304" pitchFamily="18" charset="0"/>
              </a:rPr>
              <a:t>Q-Q Plot of House Prices: </a:t>
            </a:r>
            <a:r>
              <a:rPr lang="sq-AL" sz="2100" kern="100" dirty="0">
                <a:effectLst/>
                <a:latin typeface="Aptos" panose="020B0004020202020204" pitchFamily="34" charset="0"/>
                <a:ea typeface="Aptos" panose="020B0004020202020204" pitchFamily="34" charset="0"/>
                <a:cs typeface="Times New Roman" panose="02020603050405020304" pitchFamily="18" charset="0"/>
              </a:rPr>
              <a:t>tregon shpërndarjen e çmimeve të shtëpive krahasuar me një shpërndarje normale. Pikat ndjekin vijën e kuqe në mes, që tregon përafërsisht një shpërndarje normale, por ka disa vlera ekstreme që devijojnë nga vija. Kjo sugjeron se çmimet e shtëpive kanë disa vlera që janë shumë më të larta se vlera mesatare.</a:t>
            </a:r>
            <a:endParaRPr lang="en-US" sz="21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gn="just">
              <a:buNone/>
            </a:pPr>
            <a:r>
              <a:rPr lang="sq-AL" sz="2100" b="1" dirty="0">
                <a:effectLst/>
                <a:latin typeface="Aptos" panose="020B0004020202020204" pitchFamily="34" charset="0"/>
                <a:ea typeface="Aptos" panose="020B0004020202020204" pitchFamily="34" charset="0"/>
                <a:cs typeface="Times New Roman" panose="02020603050405020304" pitchFamily="18" charset="0"/>
              </a:rPr>
              <a:t>Variance of Variables: </a:t>
            </a:r>
            <a:r>
              <a:rPr lang="sq-AL" sz="2100" dirty="0">
                <a:effectLst/>
                <a:latin typeface="Aptos" panose="020B0004020202020204" pitchFamily="34" charset="0"/>
                <a:ea typeface="Aptos" panose="020B0004020202020204" pitchFamily="34" charset="0"/>
                <a:cs typeface="Times New Roman" panose="02020603050405020304" pitchFamily="18" charset="0"/>
              </a:rPr>
              <a:t>tregon variancën e secilit variabël. Varianca më e lartë duket se i përket "House Price of Unit Area", duke treguar se çmimet ndryshojnë shumë nga njëra zonë në tjetrën. Variablat e tjerë kanë varianca më të ulëta, që do të thotë se ndryshimet në vlerat e tyre nuk janë aq të mëdha.</a:t>
            </a:r>
            <a:endParaRPr lang="en-US" sz="2100" dirty="0"/>
          </a:p>
        </p:txBody>
      </p:sp>
      <p:pic>
        <p:nvPicPr>
          <p:cNvPr id="10" name="Picture Placeholder 9">
            <a:extLst>
              <a:ext uri="{FF2B5EF4-FFF2-40B4-BE49-F238E27FC236}">
                <a16:creationId xmlns:a16="http://schemas.microsoft.com/office/drawing/2014/main" id="{55EAE209-F5C4-AEBA-73D1-E062C209AAB1}"/>
              </a:ext>
            </a:extLst>
          </p:cNvPr>
          <p:cNvPicPr>
            <a:picLocks noGrp="1" noChangeAspect="1"/>
          </p:cNvPicPr>
          <p:nvPr>
            <p:ph type="pic" idx="1"/>
          </p:nvPr>
        </p:nvPicPr>
        <p:blipFill>
          <a:blip r:embed="rId2"/>
          <a:srcRect l="53382" r="356"/>
          <a:stretch/>
        </p:blipFill>
        <p:spPr>
          <a:xfrm>
            <a:off x="567631" y="844691"/>
            <a:ext cx="4307174" cy="5192157"/>
          </a:xfrm>
          <a:prstGeom prst="rect">
            <a:avLst/>
          </a:prstGeom>
        </p:spPr>
      </p:pic>
    </p:spTree>
    <p:extLst>
      <p:ext uri="{BB962C8B-B14F-4D97-AF65-F5344CB8AC3E}">
        <p14:creationId xmlns:p14="http://schemas.microsoft.com/office/powerpoint/2010/main" val="41692220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54" name="Rectangle 5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3B03CC77-CF10-D23A-6C39-D331170912AF}"/>
              </a:ext>
            </a:extLst>
          </p:cNvPr>
          <p:cNvSpPr>
            <a:spLocks noGrp="1"/>
          </p:cNvSpPr>
          <p:nvPr>
            <p:ph type="title"/>
          </p:nvPr>
        </p:nvSpPr>
        <p:spPr>
          <a:xfrm>
            <a:off x="704088" y="914399"/>
            <a:ext cx="5239272" cy="1621147"/>
          </a:xfrm>
        </p:spPr>
        <p:txBody>
          <a:bodyPr vert="horz" lIns="91440" tIns="45720" rIns="91440" bIns="45720" rtlCol="0" anchor="t">
            <a:normAutofit/>
          </a:bodyPr>
          <a:lstStyle/>
          <a:p>
            <a:r>
              <a:rPr lang="en-US" sz="4000" b="1">
                <a:effectLst/>
              </a:rPr>
              <a:t>matrica e korrelacionit</a:t>
            </a:r>
            <a:endParaRPr lang="en-US" sz="4000"/>
          </a:p>
        </p:txBody>
      </p:sp>
      <p:cxnSp>
        <p:nvCxnSpPr>
          <p:cNvPr id="56" name="Straight Connector 1">
            <a:extLst>
              <a:ext uri="{FF2B5EF4-FFF2-40B4-BE49-F238E27FC236}">
                <a16:creationId xmlns:a16="http://schemas.microsoft.com/office/drawing/2014/main" id="{7D3DF08D-8EDA-0FB3-59D9-B692F2ADD1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Placeholder 7" descr="A screenshot of a graph&#10;&#10;Description automatically generated">
            <a:extLst>
              <a:ext uri="{FF2B5EF4-FFF2-40B4-BE49-F238E27FC236}">
                <a16:creationId xmlns:a16="http://schemas.microsoft.com/office/drawing/2014/main" id="{9152FE14-C093-4555-A818-3C1A46FCB0E4}"/>
              </a:ext>
            </a:extLst>
          </p:cNvPr>
          <p:cNvPicPr>
            <a:picLocks noGrp="1" noChangeAspect="1"/>
          </p:cNvPicPr>
          <p:nvPr>
            <p:ph type="pic" idx="1"/>
          </p:nvPr>
        </p:nvPicPr>
        <p:blipFill rotWithShape="1">
          <a:blip r:embed="rId2"/>
          <a:srcRect t="1453" b="1453"/>
          <a:stretch/>
        </p:blipFill>
        <p:spPr bwMode="auto">
          <a:xfrm>
            <a:off x="297313" y="2133600"/>
            <a:ext cx="5341727" cy="4149197"/>
          </a:xfrm>
          <a:prstGeom prst="rect">
            <a:avLst/>
          </a:prstGeom>
          <a:extLst>
            <a:ext uri="{53640926-AAD7-44D8-BBD7-CCE9431645EC}">
              <a14:shadowObscured xmlns:a14="http://schemas.microsoft.com/office/drawing/2010/main"/>
            </a:ext>
          </a:extLst>
        </p:spPr>
      </p:pic>
      <p:sp>
        <p:nvSpPr>
          <p:cNvPr id="7" name="Text Placeholder 6">
            <a:extLst>
              <a:ext uri="{FF2B5EF4-FFF2-40B4-BE49-F238E27FC236}">
                <a16:creationId xmlns:a16="http://schemas.microsoft.com/office/drawing/2014/main" id="{6503FCDF-08E0-9E30-E87D-35D2F9986778}"/>
              </a:ext>
            </a:extLst>
          </p:cNvPr>
          <p:cNvSpPr>
            <a:spLocks noGrp="1"/>
          </p:cNvSpPr>
          <p:nvPr>
            <p:ph type="body" sz="half" idx="2"/>
          </p:nvPr>
        </p:nvSpPr>
        <p:spPr>
          <a:xfrm>
            <a:off x="4922874" y="287079"/>
            <a:ext cx="6820428" cy="6255236"/>
          </a:xfrm>
        </p:spPr>
        <p:txBody>
          <a:bodyPr vert="horz" lIns="91440" tIns="45720" rIns="91440" bIns="45720" rtlCol="0">
            <a:noAutofit/>
          </a:bodyPr>
          <a:lstStyle/>
          <a:p>
            <a:pPr marR="0" algn="just">
              <a:lnSpc>
                <a:spcPct val="100000"/>
              </a:lnSpc>
              <a:spcAft>
                <a:spcPts val="800"/>
              </a:spcAft>
            </a:pPr>
            <a:r>
              <a:rPr lang="en-US" sz="1800" dirty="0">
                <a:effectLst/>
                <a:latin typeface="Aptos" panose="020B0004020202020204" pitchFamily="34" charset="0"/>
              </a:rPr>
              <a:t>Ky </a:t>
            </a:r>
            <a:r>
              <a:rPr lang="en-US" sz="1800" dirty="0" err="1">
                <a:effectLst/>
                <a:latin typeface="Aptos" panose="020B0004020202020204" pitchFamily="34" charset="0"/>
              </a:rPr>
              <a:t>grafik</a:t>
            </a:r>
            <a:r>
              <a:rPr lang="en-US" sz="1800" dirty="0">
                <a:effectLst/>
                <a:latin typeface="Aptos" panose="020B0004020202020204" pitchFamily="34" charset="0"/>
              </a:rPr>
              <a:t> </a:t>
            </a:r>
            <a:r>
              <a:rPr lang="en-US" sz="1800" dirty="0" err="1">
                <a:effectLst/>
                <a:latin typeface="Aptos" panose="020B0004020202020204" pitchFamily="34" charset="0"/>
              </a:rPr>
              <a:t>paraqet</a:t>
            </a:r>
            <a:r>
              <a:rPr lang="en-US" sz="1800" dirty="0">
                <a:effectLst/>
                <a:latin typeface="Aptos" panose="020B0004020202020204" pitchFamily="34" charset="0"/>
              </a:rPr>
              <a:t> </a:t>
            </a:r>
            <a:r>
              <a:rPr lang="en-US" sz="1800" dirty="0" err="1">
                <a:effectLst/>
                <a:latin typeface="Aptos" panose="020B0004020202020204" pitchFamily="34" charset="0"/>
              </a:rPr>
              <a:t>një</a:t>
            </a:r>
            <a:r>
              <a:rPr lang="en-US" sz="1800" dirty="0">
                <a:effectLst/>
                <a:latin typeface="Aptos" panose="020B0004020202020204" pitchFamily="34" charset="0"/>
              </a:rPr>
              <a:t> </a:t>
            </a:r>
            <a:r>
              <a:rPr lang="en-US" sz="1800" dirty="0" err="1">
                <a:effectLst/>
                <a:latin typeface="Aptos" panose="020B0004020202020204" pitchFamily="34" charset="0"/>
              </a:rPr>
              <a:t>matricë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korrelacionit</a:t>
            </a:r>
            <a:r>
              <a:rPr lang="en-US" sz="1800" dirty="0">
                <a:effectLst/>
                <a:latin typeface="Aptos" panose="020B0004020202020204" pitchFamily="34" charset="0"/>
              </a:rPr>
              <a:t>, e </a:t>
            </a:r>
            <a:r>
              <a:rPr lang="en-US" sz="1800" dirty="0" err="1">
                <a:effectLst/>
                <a:latin typeface="Aptos" panose="020B0004020202020204" pitchFamily="34" charset="0"/>
              </a:rPr>
              <a:t>cila</a:t>
            </a:r>
            <a:r>
              <a:rPr lang="en-US" sz="1800" dirty="0">
                <a:effectLst/>
                <a:latin typeface="Aptos" panose="020B0004020202020204" pitchFamily="34" charset="0"/>
              </a:rPr>
              <a:t> </a:t>
            </a:r>
            <a:r>
              <a:rPr lang="en-US" sz="1800" dirty="0" err="1">
                <a:effectLst/>
                <a:latin typeface="Aptos" panose="020B0004020202020204" pitchFamily="34" charset="0"/>
              </a:rPr>
              <a:t>tregon</a:t>
            </a:r>
            <a:r>
              <a:rPr lang="en-US" sz="1800" dirty="0">
                <a:effectLst/>
                <a:latin typeface="Aptos" panose="020B0004020202020204" pitchFamily="34" charset="0"/>
              </a:rPr>
              <a:t> </a:t>
            </a:r>
            <a:r>
              <a:rPr lang="en-US" sz="1800" dirty="0" err="1">
                <a:effectLst/>
                <a:latin typeface="Aptos" panose="020B0004020202020204" pitchFamily="34" charset="0"/>
              </a:rPr>
              <a:t>lidhjen</a:t>
            </a:r>
            <a:r>
              <a:rPr lang="en-US" sz="1800" dirty="0">
                <a:effectLst/>
                <a:latin typeface="Aptos" panose="020B0004020202020204" pitchFamily="34" charset="0"/>
              </a:rPr>
              <a:t> </a:t>
            </a:r>
            <a:r>
              <a:rPr lang="en-US" sz="1800" dirty="0" err="1">
                <a:effectLst/>
                <a:latin typeface="Aptos" panose="020B0004020202020204" pitchFamily="34" charset="0"/>
              </a:rPr>
              <a:t>mes</a:t>
            </a:r>
            <a:r>
              <a:rPr lang="en-US" sz="1800" dirty="0">
                <a:effectLst/>
                <a:latin typeface="Aptos" panose="020B0004020202020204" pitchFamily="34" charset="0"/>
              </a:rPr>
              <a:t> </a:t>
            </a:r>
            <a:r>
              <a:rPr lang="en-US" sz="1800" dirty="0" err="1">
                <a:effectLst/>
                <a:latin typeface="Aptos" panose="020B0004020202020204" pitchFamily="34" charset="0"/>
              </a:rPr>
              <a:t>ndryshoreve</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ndryshme</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datasetin</a:t>
            </a:r>
            <a:r>
              <a:rPr lang="en-US" sz="1800" dirty="0">
                <a:effectLst/>
                <a:latin typeface="Aptos" panose="020B0004020202020204" pitchFamily="34" charset="0"/>
              </a:rPr>
              <a:t> e </a:t>
            </a:r>
            <a:r>
              <a:rPr lang="en-US" sz="1800" dirty="0" err="1">
                <a:effectLst/>
                <a:latin typeface="Aptos" panose="020B0004020202020204" pitchFamily="34" charset="0"/>
              </a:rPr>
              <a:t>analizuar</a:t>
            </a:r>
            <a:r>
              <a:rPr lang="en-US" sz="1800" dirty="0">
                <a:effectLst/>
                <a:latin typeface="Aptos" panose="020B0004020202020204" pitchFamily="34" charset="0"/>
              </a:rPr>
              <a:t>. </a:t>
            </a:r>
            <a:r>
              <a:rPr lang="en-US" sz="1800" dirty="0" err="1">
                <a:effectLst/>
                <a:latin typeface="Aptos" panose="020B0004020202020204" pitchFamily="34" charset="0"/>
              </a:rPr>
              <a:t>Ngjyrat</a:t>
            </a:r>
            <a:r>
              <a:rPr lang="en-US" sz="1800" dirty="0">
                <a:effectLst/>
                <a:latin typeface="Aptos" panose="020B0004020202020204" pitchFamily="34" charset="0"/>
              </a:rPr>
              <a:t> e </a:t>
            </a:r>
            <a:r>
              <a:rPr lang="en-US" sz="1800" dirty="0" err="1">
                <a:effectLst/>
                <a:latin typeface="Aptos" panose="020B0004020202020204" pitchFamily="34" charset="0"/>
              </a:rPr>
              <a:t>kuqe</a:t>
            </a:r>
            <a:r>
              <a:rPr lang="en-US" sz="1800" dirty="0">
                <a:effectLst/>
                <a:latin typeface="Aptos" panose="020B0004020202020204" pitchFamily="34" charset="0"/>
              </a:rPr>
              <a:t> </a:t>
            </a:r>
            <a:r>
              <a:rPr lang="en-US" sz="1800" dirty="0" err="1">
                <a:effectLst/>
                <a:latin typeface="Aptos" panose="020B0004020202020204" pitchFamily="34" charset="0"/>
              </a:rPr>
              <a:t>tregojnë</a:t>
            </a:r>
            <a:r>
              <a:rPr lang="en-US" sz="1800" dirty="0">
                <a:effectLst/>
                <a:latin typeface="Aptos" panose="020B0004020202020204" pitchFamily="34" charset="0"/>
              </a:rPr>
              <a:t> </a:t>
            </a:r>
            <a:r>
              <a:rPr lang="en-US" sz="1800" dirty="0" err="1">
                <a:effectLst/>
                <a:latin typeface="Aptos" panose="020B0004020202020204" pitchFamily="34" charset="0"/>
              </a:rPr>
              <a:t>korrelacion</a:t>
            </a:r>
            <a:r>
              <a:rPr lang="en-US" sz="1800" dirty="0">
                <a:effectLst/>
                <a:latin typeface="Aptos" panose="020B0004020202020204" pitchFamily="34" charset="0"/>
              </a:rPr>
              <a:t> </a:t>
            </a:r>
            <a:r>
              <a:rPr lang="en-US" sz="1800" dirty="0" err="1">
                <a:effectLst/>
                <a:latin typeface="Aptos" panose="020B0004020202020204" pitchFamily="34" charset="0"/>
              </a:rPr>
              <a:t>pozitiv</a:t>
            </a:r>
            <a:r>
              <a:rPr lang="en-US" sz="1800" dirty="0">
                <a:effectLst/>
                <a:latin typeface="Aptos" panose="020B0004020202020204" pitchFamily="34" charset="0"/>
              </a:rPr>
              <a:t> (</a:t>
            </a:r>
            <a:r>
              <a:rPr lang="en-US" sz="1800" dirty="0" err="1">
                <a:effectLst/>
                <a:latin typeface="Aptos" panose="020B0004020202020204" pitchFamily="34" charset="0"/>
              </a:rPr>
              <a:t>lidhje</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fortë</a:t>
            </a:r>
            <a:r>
              <a:rPr lang="en-US" sz="1800" dirty="0">
                <a:effectLst/>
                <a:latin typeface="Aptos" panose="020B0004020202020204" pitchFamily="34" charset="0"/>
              </a:rPr>
              <a:t>), </a:t>
            </a:r>
            <a:r>
              <a:rPr lang="en-US" sz="1800" dirty="0" err="1">
                <a:effectLst/>
                <a:latin typeface="Aptos" panose="020B0004020202020204" pitchFamily="34" charset="0"/>
              </a:rPr>
              <a:t>ndërsa</a:t>
            </a:r>
            <a:r>
              <a:rPr lang="en-US" sz="1800" dirty="0">
                <a:effectLst/>
                <a:latin typeface="Aptos" panose="020B0004020202020204" pitchFamily="34" charset="0"/>
              </a:rPr>
              <a:t> </a:t>
            </a:r>
            <a:r>
              <a:rPr lang="en-US" sz="1800" dirty="0" err="1">
                <a:effectLst/>
                <a:latin typeface="Aptos" panose="020B0004020202020204" pitchFamily="34" charset="0"/>
              </a:rPr>
              <a:t>ngjyrat</a:t>
            </a:r>
            <a:r>
              <a:rPr lang="en-US" sz="1800" dirty="0">
                <a:effectLst/>
                <a:latin typeface="Aptos" panose="020B0004020202020204" pitchFamily="34" charset="0"/>
              </a:rPr>
              <a:t> </a:t>
            </a:r>
            <a:r>
              <a:rPr lang="en-US" sz="1800" dirty="0" err="1">
                <a:effectLst/>
                <a:latin typeface="Aptos" panose="020B0004020202020204" pitchFamily="34" charset="0"/>
              </a:rPr>
              <a:t>blu</a:t>
            </a:r>
            <a:r>
              <a:rPr lang="en-US" sz="1800" dirty="0">
                <a:effectLst/>
                <a:latin typeface="Aptos" panose="020B0004020202020204" pitchFamily="34" charset="0"/>
              </a:rPr>
              <a:t> </a:t>
            </a:r>
            <a:r>
              <a:rPr lang="en-US" sz="1800" dirty="0" err="1">
                <a:effectLst/>
                <a:latin typeface="Aptos" panose="020B0004020202020204" pitchFamily="34" charset="0"/>
              </a:rPr>
              <a:t>tregojnë</a:t>
            </a:r>
            <a:r>
              <a:rPr lang="en-US" sz="1800" dirty="0">
                <a:effectLst/>
                <a:latin typeface="Aptos" panose="020B0004020202020204" pitchFamily="34" charset="0"/>
              </a:rPr>
              <a:t> </a:t>
            </a:r>
            <a:r>
              <a:rPr lang="en-US" sz="1800" dirty="0" err="1">
                <a:effectLst/>
                <a:latin typeface="Aptos" panose="020B0004020202020204" pitchFamily="34" charset="0"/>
              </a:rPr>
              <a:t>korrelacion</a:t>
            </a:r>
            <a:r>
              <a:rPr lang="en-US" sz="1800" dirty="0">
                <a:effectLst/>
                <a:latin typeface="Aptos" panose="020B0004020202020204" pitchFamily="34" charset="0"/>
              </a:rPr>
              <a:t> </a:t>
            </a:r>
            <a:r>
              <a:rPr lang="en-US" sz="1800" dirty="0" err="1">
                <a:effectLst/>
                <a:latin typeface="Aptos" panose="020B0004020202020204" pitchFamily="34" charset="0"/>
              </a:rPr>
              <a:t>negativ</a:t>
            </a:r>
            <a:r>
              <a:rPr lang="en-US" sz="1800" dirty="0">
                <a:effectLst/>
                <a:latin typeface="Aptos" panose="020B0004020202020204" pitchFamily="34" charset="0"/>
              </a:rPr>
              <a:t>.</a:t>
            </a:r>
          </a:p>
          <a:p>
            <a:pPr marL="57150" marR="0" algn="just">
              <a:lnSpc>
                <a:spcPct val="100000"/>
              </a:lnSpc>
              <a:spcAft>
                <a:spcPts val="800"/>
              </a:spcAft>
            </a:pPr>
            <a:r>
              <a:rPr lang="en-US" sz="1800" dirty="0" err="1">
                <a:effectLst/>
                <a:latin typeface="Aptos" panose="020B0004020202020204" pitchFamily="34" charset="0"/>
              </a:rPr>
              <a:t>Vlerat</a:t>
            </a:r>
            <a:r>
              <a:rPr lang="en-US" sz="1800" dirty="0">
                <a:effectLst/>
                <a:latin typeface="Aptos" panose="020B0004020202020204" pitchFamily="34" charset="0"/>
              </a:rPr>
              <a:t> e </a:t>
            </a:r>
            <a:r>
              <a:rPr lang="en-US" sz="1800" dirty="0" err="1">
                <a:effectLst/>
                <a:latin typeface="Aptos" panose="020B0004020202020204" pitchFamily="34" charset="0"/>
              </a:rPr>
              <a:t>korrelacionit</a:t>
            </a:r>
            <a:r>
              <a:rPr lang="en-US" sz="1800" dirty="0">
                <a:effectLst/>
                <a:latin typeface="Aptos" panose="020B0004020202020204" pitchFamily="34" charset="0"/>
              </a:rPr>
              <a:t> </a:t>
            </a:r>
            <a:r>
              <a:rPr lang="en-US" sz="1800" dirty="0" err="1">
                <a:effectLst/>
                <a:latin typeface="Aptos" panose="020B0004020202020204" pitchFamily="34" charset="0"/>
              </a:rPr>
              <a:t>janë</a:t>
            </a:r>
            <a:r>
              <a:rPr lang="en-US" sz="1800" dirty="0">
                <a:effectLst/>
                <a:latin typeface="Aptos" panose="020B0004020202020204" pitchFamily="34" charset="0"/>
              </a:rPr>
              <a:t> midis -1 </a:t>
            </a:r>
            <a:r>
              <a:rPr lang="en-US" sz="1800" dirty="0" err="1">
                <a:effectLst/>
                <a:latin typeface="Aptos" panose="020B0004020202020204" pitchFamily="34" charset="0"/>
              </a:rPr>
              <a:t>dhe</a:t>
            </a:r>
            <a:r>
              <a:rPr lang="en-US" sz="1800" dirty="0">
                <a:effectLst/>
                <a:latin typeface="Aptos" panose="020B0004020202020204" pitchFamily="34" charset="0"/>
              </a:rPr>
              <a:t> 1</a:t>
            </a:r>
            <a:endParaRPr lang="sq-AL" sz="1800" dirty="0">
              <a:effectLst/>
              <a:latin typeface="Aptos" panose="020B0004020202020204" pitchFamily="34" charset="0"/>
            </a:endParaRPr>
          </a:p>
          <a:p>
            <a:pPr marL="285750" marR="0" indent="-228600" algn="just">
              <a:lnSpc>
                <a:spcPct val="100000"/>
              </a:lnSpc>
              <a:spcBef>
                <a:spcPts val="0"/>
              </a:spcBef>
              <a:buFont typeface="Arial" panose="020B0604020202020204" pitchFamily="34" charset="0"/>
              <a:buChar char="•"/>
            </a:pPr>
            <a:r>
              <a:rPr lang="en-US" sz="1800" dirty="0" err="1">
                <a:effectLst/>
                <a:latin typeface="Aptos" panose="020B0004020202020204" pitchFamily="34" charset="0"/>
              </a:rPr>
              <a:t>Afër</a:t>
            </a:r>
            <a:r>
              <a:rPr lang="en-US" sz="1800" dirty="0">
                <a:effectLst/>
                <a:latin typeface="Aptos" panose="020B0004020202020204" pitchFamily="34" charset="0"/>
              </a:rPr>
              <a:t> 1 → </a:t>
            </a:r>
            <a:r>
              <a:rPr lang="en-US" sz="1800" dirty="0" err="1">
                <a:effectLst/>
                <a:latin typeface="Aptos" panose="020B0004020202020204" pitchFamily="34" charset="0"/>
              </a:rPr>
              <a:t>Korrelacion</a:t>
            </a:r>
            <a:r>
              <a:rPr lang="en-US" sz="1800" dirty="0">
                <a:effectLst/>
                <a:latin typeface="Aptos" panose="020B0004020202020204" pitchFamily="34" charset="0"/>
              </a:rPr>
              <a:t> </a:t>
            </a:r>
            <a:r>
              <a:rPr lang="en-US" sz="1800" dirty="0" err="1">
                <a:effectLst/>
                <a:latin typeface="Aptos" panose="020B0004020202020204" pitchFamily="34" charset="0"/>
              </a:rPr>
              <a:t>pozitiv</a:t>
            </a:r>
            <a:r>
              <a:rPr lang="en-US" sz="1800" dirty="0">
                <a:effectLst/>
                <a:latin typeface="Aptos" panose="020B0004020202020204" pitchFamily="34" charset="0"/>
              </a:rPr>
              <a:t> </a:t>
            </a:r>
            <a:r>
              <a:rPr lang="en-US" sz="1800" dirty="0" err="1">
                <a:effectLst/>
                <a:latin typeface="Aptos" panose="020B0004020202020204" pitchFamily="34" charset="0"/>
              </a:rPr>
              <a:t>i</a:t>
            </a:r>
            <a:r>
              <a:rPr lang="en-US" sz="1800" dirty="0">
                <a:effectLst/>
                <a:latin typeface="Aptos" panose="020B0004020202020204" pitchFamily="34" charset="0"/>
              </a:rPr>
              <a:t> </a:t>
            </a:r>
            <a:r>
              <a:rPr lang="en-US" sz="1800" dirty="0" err="1">
                <a:effectLst/>
                <a:latin typeface="Aptos" panose="020B0004020202020204" pitchFamily="34" charset="0"/>
              </a:rPr>
              <a:t>fortë</a:t>
            </a:r>
            <a:r>
              <a:rPr lang="en-US" sz="1800" dirty="0">
                <a:effectLst/>
                <a:latin typeface="Aptos" panose="020B0004020202020204" pitchFamily="34" charset="0"/>
              </a:rPr>
              <a:t> (</a:t>
            </a:r>
            <a:r>
              <a:rPr lang="en-US" sz="1800" dirty="0" err="1">
                <a:effectLst/>
                <a:latin typeface="Aptos" panose="020B0004020202020204" pitchFamily="34" charset="0"/>
              </a:rPr>
              <a:t>ndryshore</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lidhura</a:t>
            </a:r>
            <a:r>
              <a:rPr lang="en-US" sz="1800" dirty="0">
                <a:effectLst/>
                <a:latin typeface="Aptos" panose="020B0004020202020204" pitchFamily="34" charset="0"/>
              </a:rPr>
              <a:t> </a:t>
            </a:r>
            <a:r>
              <a:rPr lang="en-US" sz="1800" dirty="0" err="1">
                <a:effectLst/>
                <a:latin typeface="Aptos" panose="020B0004020202020204" pitchFamily="34" charset="0"/>
              </a:rPr>
              <a:t>drejtpërdrejt</a:t>
            </a:r>
            <a:r>
              <a:rPr lang="en-US" sz="1800" dirty="0">
                <a:effectLst/>
                <a:latin typeface="Aptos" panose="020B0004020202020204" pitchFamily="34" charset="0"/>
              </a:rPr>
              <a:t>).</a:t>
            </a:r>
            <a:endParaRPr lang="sq-AL" sz="1800" dirty="0">
              <a:effectLst/>
              <a:latin typeface="Aptos" panose="020B0004020202020204" pitchFamily="34" charset="0"/>
            </a:endParaRPr>
          </a:p>
          <a:p>
            <a:pPr marL="285750" marR="0" indent="-228600" algn="just">
              <a:lnSpc>
                <a:spcPct val="100000"/>
              </a:lnSpc>
              <a:spcBef>
                <a:spcPts val="0"/>
              </a:spcBef>
              <a:buFont typeface="Arial" panose="020B0604020202020204" pitchFamily="34" charset="0"/>
              <a:buChar char="•"/>
            </a:pPr>
            <a:r>
              <a:rPr lang="en-US" sz="1800" dirty="0" err="1">
                <a:effectLst/>
                <a:latin typeface="Aptos" panose="020B0004020202020204" pitchFamily="34" charset="0"/>
              </a:rPr>
              <a:t>Afër</a:t>
            </a:r>
            <a:r>
              <a:rPr lang="en-US" sz="1800" dirty="0">
                <a:effectLst/>
                <a:latin typeface="Aptos" panose="020B0004020202020204" pitchFamily="34" charset="0"/>
              </a:rPr>
              <a:t> -1 → </a:t>
            </a:r>
            <a:r>
              <a:rPr lang="en-US" sz="1800" dirty="0" err="1">
                <a:effectLst/>
                <a:latin typeface="Aptos" panose="020B0004020202020204" pitchFamily="34" charset="0"/>
              </a:rPr>
              <a:t>Korrelacion</a:t>
            </a:r>
            <a:r>
              <a:rPr lang="en-US" sz="1800" dirty="0">
                <a:effectLst/>
                <a:latin typeface="Aptos" panose="020B0004020202020204" pitchFamily="34" charset="0"/>
              </a:rPr>
              <a:t> </a:t>
            </a:r>
            <a:r>
              <a:rPr lang="en-US" sz="1800" dirty="0" err="1">
                <a:effectLst/>
                <a:latin typeface="Aptos" panose="020B0004020202020204" pitchFamily="34" charset="0"/>
              </a:rPr>
              <a:t>negativ</a:t>
            </a:r>
            <a:r>
              <a:rPr lang="en-US" sz="1800" dirty="0">
                <a:effectLst/>
                <a:latin typeface="Aptos" panose="020B0004020202020204" pitchFamily="34" charset="0"/>
              </a:rPr>
              <a:t> </a:t>
            </a:r>
            <a:r>
              <a:rPr lang="en-US" sz="1800" dirty="0" err="1">
                <a:effectLst/>
                <a:latin typeface="Aptos" panose="020B0004020202020204" pitchFamily="34" charset="0"/>
              </a:rPr>
              <a:t>i</a:t>
            </a:r>
            <a:r>
              <a:rPr lang="en-US" sz="1800" dirty="0">
                <a:effectLst/>
                <a:latin typeface="Aptos" panose="020B0004020202020204" pitchFamily="34" charset="0"/>
              </a:rPr>
              <a:t> </a:t>
            </a:r>
            <a:r>
              <a:rPr lang="en-US" sz="1800" dirty="0" err="1">
                <a:effectLst/>
                <a:latin typeface="Aptos" panose="020B0004020202020204" pitchFamily="34" charset="0"/>
              </a:rPr>
              <a:t>fortë</a:t>
            </a:r>
            <a:r>
              <a:rPr lang="en-US" sz="1800" dirty="0">
                <a:effectLst/>
                <a:latin typeface="Aptos" panose="020B0004020202020204" pitchFamily="34" charset="0"/>
              </a:rPr>
              <a:t> (</a:t>
            </a:r>
            <a:r>
              <a:rPr lang="en-US" sz="1800" dirty="0" err="1">
                <a:effectLst/>
                <a:latin typeface="Aptos" panose="020B0004020202020204" pitchFamily="34" charset="0"/>
              </a:rPr>
              <a:t>ndryshore</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lidhura</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mënyrë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kundërt</a:t>
            </a:r>
            <a:r>
              <a:rPr lang="en-US" sz="1800" dirty="0">
                <a:effectLst/>
                <a:latin typeface="Aptos" panose="020B0004020202020204" pitchFamily="34" charset="0"/>
              </a:rPr>
              <a:t>).</a:t>
            </a:r>
            <a:endParaRPr lang="sq-AL" sz="1800" dirty="0">
              <a:effectLst/>
              <a:latin typeface="Aptos" panose="020B0004020202020204" pitchFamily="34" charset="0"/>
            </a:endParaRPr>
          </a:p>
          <a:p>
            <a:pPr marL="285750" marR="0" indent="-228600" algn="just">
              <a:lnSpc>
                <a:spcPct val="100000"/>
              </a:lnSpc>
              <a:spcBef>
                <a:spcPts val="0"/>
              </a:spcBef>
              <a:buFont typeface="Arial" panose="020B0604020202020204" pitchFamily="34" charset="0"/>
              <a:buChar char="•"/>
            </a:pPr>
            <a:r>
              <a:rPr lang="en-US" sz="1800" dirty="0" err="1">
                <a:effectLst/>
                <a:latin typeface="Aptos" panose="020B0004020202020204" pitchFamily="34" charset="0"/>
              </a:rPr>
              <a:t>Afër</a:t>
            </a:r>
            <a:r>
              <a:rPr lang="en-US" sz="1800" dirty="0">
                <a:effectLst/>
                <a:latin typeface="Aptos" panose="020B0004020202020204" pitchFamily="34" charset="0"/>
              </a:rPr>
              <a:t> 0 → </a:t>
            </a:r>
            <a:r>
              <a:rPr lang="en-US" sz="1800" dirty="0" err="1">
                <a:effectLst/>
                <a:latin typeface="Aptos" panose="020B0004020202020204" pitchFamily="34" charset="0"/>
              </a:rPr>
              <a:t>Mungesë</a:t>
            </a:r>
            <a:r>
              <a:rPr lang="en-US" sz="1800" dirty="0">
                <a:effectLst/>
                <a:latin typeface="Aptos" panose="020B0004020202020204" pitchFamily="34" charset="0"/>
              </a:rPr>
              <a:t> </a:t>
            </a:r>
            <a:r>
              <a:rPr lang="en-US" sz="1800" dirty="0" err="1">
                <a:effectLst/>
                <a:latin typeface="Aptos" panose="020B0004020202020204" pitchFamily="34" charset="0"/>
              </a:rPr>
              <a:t>lidhjeje</a:t>
            </a:r>
            <a:r>
              <a:rPr lang="en-US" sz="1800" dirty="0">
                <a:effectLst/>
                <a:latin typeface="Aptos" panose="020B0004020202020204" pitchFamily="34" charset="0"/>
              </a:rPr>
              <a:t> midis variablave.</a:t>
            </a:r>
          </a:p>
          <a:p>
            <a:pPr marL="114300" marR="0" lvl="0" algn="just">
              <a:lnSpc>
                <a:spcPct val="100000"/>
              </a:lnSpc>
              <a:spcAft>
                <a:spcPts val="800"/>
              </a:spcAft>
              <a:buSzPts val="1000"/>
              <a:tabLst>
                <a:tab pos="457200" algn="l"/>
              </a:tabLst>
            </a:pPr>
            <a:r>
              <a:rPr lang="en-US" sz="1800" b="1" dirty="0" err="1">
                <a:effectLst/>
                <a:latin typeface="Aptos" panose="020B0004020202020204" pitchFamily="34" charset="0"/>
              </a:rPr>
              <a:t>Lidhjet</a:t>
            </a:r>
            <a:r>
              <a:rPr lang="en-US" sz="1800" b="1" dirty="0">
                <a:effectLst/>
                <a:latin typeface="Aptos" panose="020B0004020202020204" pitchFamily="34" charset="0"/>
              </a:rPr>
              <a:t> e </a:t>
            </a:r>
            <a:r>
              <a:rPr lang="en-US" sz="1800" b="1" dirty="0" err="1">
                <a:effectLst/>
                <a:latin typeface="Aptos" panose="020B0004020202020204" pitchFamily="34" charset="0"/>
              </a:rPr>
              <a:t>shfaqura</a:t>
            </a:r>
            <a:r>
              <a:rPr lang="en-US" sz="1800" b="1" dirty="0">
                <a:effectLst/>
                <a:latin typeface="Aptos" panose="020B0004020202020204" pitchFamily="34" charset="0"/>
              </a:rPr>
              <a:t>:</a:t>
            </a:r>
            <a:endParaRPr lang="sq-AL" sz="1800" b="1" dirty="0">
              <a:latin typeface="Aptos" panose="020B0004020202020204" pitchFamily="34" charset="0"/>
            </a:endParaRPr>
          </a:p>
          <a:p>
            <a:pPr marL="400050" marR="0" lvl="0" indent="-285750" algn="just">
              <a:lnSpc>
                <a:spcPct val="100000"/>
              </a:lnSpc>
              <a:spcBef>
                <a:spcPts val="0"/>
              </a:spcBef>
              <a:buSzPts val="1000"/>
              <a:buFont typeface="Arial" panose="020B0604020202020204" pitchFamily="34" charset="0"/>
              <a:buChar char="•"/>
              <a:tabLst>
                <a:tab pos="457200" algn="l"/>
              </a:tabLst>
            </a:pPr>
            <a:r>
              <a:rPr lang="en-US" sz="1800" dirty="0">
                <a:effectLst/>
                <a:latin typeface="Aptos" panose="020B0004020202020204" pitchFamily="34" charset="0"/>
              </a:rPr>
              <a:t>Transaction Date </a:t>
            </a:r>
            <a:r>
              <a:rPr lang="en-US" sz="1800" dirty="0" err="1">
                <a:effectLst/>
                <a:latin typeface="Aptos" panose="020B0004020202020204" pitchFamily="34" charset="0"/>
              </a:rPr>
              <a:t>dhe</a:t>
            </a:r>
            <a:r>
              <a:rPr lang="en-US" sz="1800" dirty="0">
                <a:effectLst/>
                <a:latin typeface="Aptos" panose="020B0004020202020204" pitchFamily="34" charset="0"/>
              </a:rPr>
              <a:t> House Age → </a:t>
            </a:r>
            <a:r>
              <a:rPr lang="en-US" sz="1800" dirty="0" err="1">
                <a:effectLst/>
                <a:latin typeface="Aptos" panose="020B0004020202020204" pitchFamily="34" charset="0"/>
              </a:rPr>
              <a:t>Korrelacion</a:t>
            </a:r>
            <a:r>
              <a:rPr lang="en-US" sz="1800" dirty="0">
                <a:effectLst/>
                <a:latin typeface="Aptos" panose="020B0004020202020204" pitchFamily="34" charset="0"/>
              </a:rPr>
              <a:t> </a:t>
            </a:r>
            <a:r>
              <a:rPr lang="en-US" sz="1800" dirty="0" err="1">
                <a:effectLst/>
                <a:latin typeface="Aptos" panose="020B0004020202020204" pitchFamily="34" charset="0"/>
              </a:rPr>
              <a:t>i</a:t>
            </a:r>
            <a:r>
              <a:rPr lang="en-US" sz="1800" dirty="0">
                <a:effectLst/>
                <a:latin typeface="Aptos" panose="020B0004020202020204" pitchFamily="34" charset="0"/>
              </a:rPr>
              <a:t> </a:t>
            </a:r>
            <a:r>
              <a:rPr lang="en-US" sz="1800" dirty="0" err="1">
                <a:effectLst/>
                <a:latin typeface="Aptos" panose="020B0004020202020204" pitchFamily="34" charset="0"/>
              </a:rPr>
              <a:t>dobët</a:t>
            </a:r>
            <a:r>
              <a:rPr lang="en-US" sz="1800" dirty="0">
                <a:effectLst/>
                <a:latin typeface="Aptos" panose="020B0004020202020204" pitchFamily="34" charset="0"/>
              </a:rPr>
              <a:t> </a:t>
            </a:r>
            <a:r>
              <a:rPr lang="en-US" sz="1800" dirty="0" err="1">
                <a:effectLst/>
                <a:latin typeface="Aptos" panose="020B0004020202020204" pitchFamily="34" charset="0"/>
              </a:rPr>
              <a:t>pozitiv</a:t>
            </a:r>
            <a:r>
              <a:rPr lang="en-US" sz="1800" dirty="0">
                <a:effectLst/>
                <a:latin typeface="Aptos" panose="020B0004020202020204" pitchFamily="34" charset="0"/>
              </a:rPr>
              <a:t>.</a:t>
            </a:r>
            <a:endParaRPr lang="sq-AL" sz="1800" dirty="0">
              <a:effectLst/>
              <a:latin typeface="Aptos" panose="020B0004020202020204" pitchFamily="34" charset="0"/>
            </a:endParaRPr>
          </a:p>
          <a:p>
            <a:pPr marL="400050" marR="0" lvl="0" indent="-285750" algn="just">
              <a:lnSpc>
                <a:spcPct val="100000"/>
              </a:lnSpc>
              <a:spcBef>
                <a:spcPts val="0"/>
              </a:spcBef>
              <a:buSzPts val="1000"/>
              <a:buFont typeface="Arial" panose="020B0604020202020204" pitchFamily="34" charset="0"/>
              <a:buChar char="•"/>
              <a:tabLst>
                <a:tab pos="457200" algn="l"/>
              </a:tabLst>
            </a:pPr>
            <a:r>
              <a:rPr lang="en-US" sz="1800" dirty="0">
                <a:effectLst/>
                <a:latin typeface="Aptos" panose="020B0004020202020204" pitchFamily="34" charset="0"/>
              </a:rPr>
              <a:t>House Age </a:t>
            </a:r>
            <a:r>
              <a:rPr lang="en-US" sz="1800" dirty="0" err="1">
                <a:effectLst/>
                <a:latin typeface="Aptos" panose="020B0004020202020204" pitchFamily="34" charset="0"/>
              </a:rPr>
              <a:t>dhe</a:t>
            </a:r>
            <a:r>
              <a:rPr lang="en-US" sz="1800" dirty="0">
                <a:effectLst/>
                <a:latin typeface="Aptos" panose="020B0004020202020204" pitchFamily="34" charset="0"/>
              </a:rPr>
              <a:t> MRT Station Distance → </a:t>
            </a:r>
            <a:r>
              <a:rPr lang="en-US" sz="1800" dirty="0" err="1">
                <a:effectLst/>
                <a:latin typeface="Aptos" panose="020B0004020202020204" pitchFamily="34" charset="0"/>
              </a:rPr>
              <a:t>Korrelacion</a:t>
            </a:r>
            <a:r>
              <a:rPr lang="en-US" sz="1800" dirty="0">
                <a:effectLst/>
                <a:latin typeface="Aptos" panose="020B0004020202020204" pitchFamily="34" charset="0"/>
              </a:rPr>
              <a:t> </a:t>
            </a:r>
            <a:r>
              <a:rPr lang="en-US" sz="1800" dirty="0" err="1">
                <a:effectLst/>
                <a:latin typeface="Aptos" panose="020B0004020202020204" pitchFamily="34" charset="0"/>
              </a:rPr>
              <a:t>negativ</a:t>
            </a:r>
            <a:r>
              <a:rPr lang="en-US" sz="1800" dirty="0">
                <a:effectLst/>
                <a:latin typeface="Aptos" panose="020B0004020202020204" pitchFamily="34" charset="0"/>
              </a:rPr>
              <a:t> (</a:t>
            </a:r>
            <a:r>
              <a:rPr lang="en-US" sz="1800" dirty="0" err="1">
                <a:effectLst/>
                <a:latin typeface="Aptos" panose="020B0004020202020204" pitchFamily="34" charset="0"/>
              </a:rPr>
              <a:t>më</a:t>
            </a:r>
            <a:r>
              <a:rPr lang="en-US" sz="1800" dirty="0">
                <a:effectLst/>
                <a:latin typeface="Aptos" panose="020B0004020202020204" pitchFamily="34" charset="0"/>
              </a:rPr>
              <a:t> </a:t>
            </a:r>
            <a:r>
              <a:rPr lang="en-US" sz="1800" dirty="0" err="1">
                <a:effectLst/>
                <a:latin typeface="Aptos" panose="020B0004020202020204" pitchFamily="34" charset="0"/>
              </a:rPr>
              <a:t>shumë</a:t>
            </a:r>
            <a:r>
              <a:rPr lang="en-US" sz="1800" dirty="0">
                <a:effectLst/>
                <a:latin typeface="Aptos" panose="020B0004020202020204" pitchFamily="34" charset="0"/>
              </a:rPr>
              <a:t> </a:t>
            </a:r>
            <a:r>
              <a:rPr lang="en-US" sz="1800" dirty="0" err="1">
                <a:effectLst/>
                <a:latin typeface="Aptos" panose="020B0004020202020204" pitchFamily="34" charset="0"/>
              </a:rPr>
              <a:t>distancë</a:t>
            </a:r>
            <a:r>
              <a:rPr lang="en-US" sz="1800" dirty="0">
                <a:effectLst/>
                <a:latin typeface="Aptos" panose="020B0004020202020204" pitchFamily="34" charset="0"/>
              </a:rPr>
              <a:t> </a:t>
            </a:r>
            <a:r>
              <a:rPr lang="en-US" sz="1800" dirty="0" err="1">
                <a:effectLst/>
                <a:latin typeface="Aptos" panose="020B0004020202020204" pitchFamily="34" charset="0"/>
              </a:rPr>
              <a:t>nga</a:t>
            </a:r>
            <a:r>
              <a:rPr lang="en-US" sz="1800" dirty="0">
                <a:effectLst/>
                <a:latin typeface="Aptos" panose="020B0004020202020204" pitchFamily="34" charset="0"/>
              </a:rPr>
              <a:t> MRT, </a:t>
            </a:r>
            <a:r>
              <a:rPr lang="en-US" sz="1800" dirty="0" err="1">
                <a:effectLst/>
                <a:latin typeface="Aptos" panose="020B0004020202020204" pitchFamily="34" charset="0"/>
              </a:rPr>
              <a:t>ndoshta</a:t>
            </a:r>
            <a:r>
              <a:rPr lang="en-US" sz="1800" dirty="0">
                <a:effectLst/>
                <a:latin typeface="Aptos" panose="020B0004020202020204" pitchFamily="34" charset="0"/>
              </a:rPr>
              <a:t> </a:t>
            </a:r>
            <a:r>
              <a:rPr lang="en-US" sz="1800" dirty="0" err="1">
                <a:effectLst/>
                <a:latin typeface="Aptos" panose="020B0004020202020204" pitchFamily="34" charset="0"/>
              </a:rPr>
              <a:t>më</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vjetra</a:t>
            </a:r>
            <a:r>
              <a:rPr lang="en-US" sz="1800" dirty="0">
                <a:effectLst/>
                <a:latin typeface="Aptos" panose="020B0004020202020204" pitchFamily="34" charset="0"/>
              </a:rPr>
              <a:t> </a:t>
            </a:r>
            <a:r>
              <a:rPr lang="en-US" sz="1800" dirty="0" err="1">
                <a:effectLst/>
                <a:latin typeface="Aptos" panose="020B0004020202020204" pitchFamily="34" charset="0"/>
              </a:rPr>
              <a:t>shtëpitë</a:t>
            </a:r>
            <a:r>
              <a:rPr lang="en-US" sz="1800" dirty="0">
                <a:effectLst/>
                <a:latin typeface="Aptos" panose="020B0004020202020204" pitchFamily="34" charset="0"/>
              </a:rPr>
              <a:t>).</a:t>
            </a:r>
            <a:endParaRPr lang="sq-AL" sz="1800" dirty="0">
              <a:effectLst/>
              <a:latin typeface="Aptos" panose="020B0004020202020204" pitchFamily="34" charset="0"/>
            </a:endParaRPr>
          </a:p>
          <a:p>
            <a:pPr marL="400050" marR="0" lvl="0" indent="-285750" algn="just">
              <a:lnSpc>
                <a:spcPct val="100000"/>
              </a:lnSpc>
              <a:spcBef>
                <a:spcPts val="0"/>
              </a:spcBef>
              <a:buSzPts val="1000"/>
              <a:buFont typeface="Arial" panose="020B0604020202020204" pitchFamily="34" charset="0"/>
              <a:buChar char="•"/>
              <a:tabLst>
                <a:tab pos="457200" algn="l"/>
              </a:tabLst>
            </a:pPr>
            <a:r>
              <a:rPr lang="en-US" sz="1800" dirty="0">
                <a:effectLst/>
                <a:latin typeface="Aptos" panose="020B0004020202020204" pitchFamily="34" charset="0"/>
              </a:rPr>
              <a:t>Latitude, Longitude </a:t>
            </a:r>
            <a:r>
              <a:rPr lang="en-US" sz="1800" dirty="0" err="1">
                <a:effectLst/>
                <a:latin typeface="Aptos" panose="020B0004020202020204" pitchFamily="34" charset="0"/>
              </a:rPr>
              <a:t>dhe</a:t>
            </a:r>
            <a:r>
              <a:rPr lang="en-US" sz="1800" dirty="0">
                <a:effectLst/>
                <a:latin typeface="Aptos" panose="020B0004020202020204" pitchFamily="34" charset="0"/>
              </a:rPr>
              <a:t> Price per Unit Area → </a:t>
            </a:r>
            <a:r>
              <a:rPr lang="en-US" sz="1800" dirty="0" err="1">
                <a:effectLst/>
                <a:latin typeface="Aptos" panose="020B0004020202020204" pitchFamily="34" charset="0"/>
              </a:rPr>
              <a:t>Korrelacion</a:t>
            </a:r>
            <a:r>
              <a:rPr lang="en-US" sz="1800" dirty="0">
                <a:effectLst/>
                <a:latin typeface="Aptos" panose="020B0004020202020204" pitchFamily="34" charset="0"/>
              </a:rPr>
              <a:t> me </a:t>
            </a:r>
            <a:r>
              <a:rPr lang="en-US" sz="1800" dirty="0" err="1">
                <a:effectLst/>
                <a:latin typeface="Aptos" panose="020B0004020202020204" pitchFamily="34" charset="0"/>
              </a:rPr>
              <a:t>ndikim</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moderuar</a:t>
            </a:r>
            <a:r>
              <a:rPr lang="en-US" sz="1800" dirty="0">
                <a:effectLst/>
                <a:latin typeface="Aptos" panose="020B0004020202020204" pitchFamily="34" charset="0"/>
              </a:rPr>
              <a:t>.</a:t>
            </a:r>
          </a:p>
          <a:p>
            <a:pPr marR="0" algn="just">
              <a:lnSpc>
                <a:spcPct val="100000"/>
              </a:lnSpc>
              <a:spcAft>
                <a:spcPts val="800"/>
              </a:spcAft>
            </a:pPr>
            <a:r>
              <a:rPr lang="en-US" sz="1800" dirty="0">
                <a:effectLst/>
                <a:latin typeface="Aptos" panose="020B0004020202020204" pitchFamily="34" charset="0"/>
              </a:rPr>
              <a:t>Ky </a:t>
            </a:r>
            <a:r>
              <a:rPr lang="en-US" sz="1800" dirty="0" err="1">
                <a:effectLst/>
                <a:latin typeface="Aptos" panose="020B0004020202020204" pitchFamily="34" charset="0"/>
              </a:rPr>
              <a:t>grafik</a:t>
            </a:r>
            <a:r>
              <a:rPr lang="en-US" sz="1800" dirty="0">
                <a:effectLst/>
                <a:latin typeface="Aptos" panose="020B0004020202020204" pitchFamily="34" charset="0"/>
              </a:rPr>
              <a:t> </a:t>
            </a:r>
            <a:r>
              <a:rPr lang="en-US" sz="1800" dirty="0" err="1">
                <a:effectLst/>
                <a:latin typeface="Aptos" panose="020B0004020202020204" pitchFamily="34" charset="0"/>
              </a:rPr>
              <a:t>ndihmon</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kuptimin</a:t>
            </a:r>
            <a:r>
              <a:rPr lang="en-US" sz="1800" dirty="0">
                <a:effectLst/>
                <a:latin typeface="Aptos" panose="020B0004020202020204" pitchFamily="34" charset="0"/>
              </a:rPr>
              <a:t> e </a:t>
            </a:r>
            <a:r>
              <a:rPr lang="en-US" sz="1800" dirty="0" err="1">
                <a:effectLst/>
                <a:latin typeface="Aptos" panose="020B0004020202020204" pitchFamily="34" charset="0"/>
              </a:rPr>
              <a:t>marrëdhënieve</a:t>
            </a:r>
            <a:r>
              <a:rPr lang="en-US" sz="1800" dirty="0">
                <a:effectLst/>
                <a:latin typeface="Aptos" panose="020B0004020202020204" pitchFamily="34" charset="0"/>
              </a:rPr>
              <a:t> </a:t>
            </a:r>
            <a:r>
              <a:rPr lang="en-US" sz="1800" dirty="0" err="1">
                <a:effectLst/>
                <a:latin typeface="Aptos" panose="020B0004020202020204" pitchFamily="34" charset="0"/>
              </a:rPr>
              <a:t>mes</a:t>
            </a:r>
            <a:r>
              <a:rPr lang="en-US" sz="1800" dirty="0">
                <a:effectLst/>
                <a:latin typeface="Aptos" panose="020B0004020202020204" pitchFamily="34" charset="0"/>
              </a:rPr>
              <a:t> </a:t>
            </a:r>
            <a:r>
              <a:rPr lang="en-US" sz="1800" dirty="0" err="1">
                <a:effectLst/>
                <a:latin typeface="Aptos" panose="020B0004020202020204" pitchFamily="34" charset="0"/>
              </a:rPr>
              <a:t>faktorëve</a:t>
            </a:r>
            <a:r>
              <a:rPr lang="en-US" sz="1800" dirty="0">
                <a:effectLst/>
                <a:latin typeface="Aptos" panose="020B0004020202020204" pitchFamily="34" charset="0"/>
              </a:rPr>
              <a:t> </a:t>
            </a:r>
            <a:r>
              <a:rPr lang="en-US" sz="1800" dirty="0" err="1">
                <a:effectLst/>
                <a:latin typeface="Aptos" panose="020B0004020202020204" pitchFamily="34" charset="0"/>
              </a:rPr>
              <a:t>që</a:t>
            </a:r>
            <a:r>
              <a:rPr lang="en-US" sz="1800" dirty="0">
                <a:effectLst/>
                <a:latin typeface="Aptos" panose="020B0004020202020204" pitchFamily="34" charset="0"/>
              </a:rPr>
              <a:t> </a:t>
            </a:r>
            <a:r>
              <a:rPr lang="en-US" sz="1800" dirty="0" err="1">
                <a:effectLst/>
                <a:latin typeface="Aptos" panose="020B0004020202020204" pitchFamily="34" charset="0"/>
              </a:rPr>
              <a:t>ndikojnë</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çmimin</a:t>
            </a:r>
            <a:r>
              <a:rPr lang="en-US" sz="1800" dirty="0">
                <a:effectLst/>
                <a:latin typeface="Aptos" panose="020B0004020202020204" pitchFamily="34" charset="0"/>
              </a:rPr>
              <a:t> e </a:t>
            </a:r>
            <a:r>
              <a:rPr lang="en-US" sz="1800" dirty="0" err="1">
                <a:effectLst/>
                <a:latin typeface="Aptos" panose="020B0004020202020204" pitchFamily="34" charset="0"/>
              </a:rPr>
              <a:t>shtëpive</a:t>
            </a:r>
            <a:r>
              <a:rPr lang="en-US" sz="1800" dirty="0">
                <a:effectLst/>
                <a:latin typeface="Aptos" panose="020B0004020202020204" pitchFamily="34" charset="0"/>
              </a:rPr>
              <a:t>. </a:t>
            </a:r>
            <a:r>
              <a:rPr lang="en-US" sz="1800" dirty="0" err="1">
                <a:effectLst/>
                <a:latin typeface="Aptos" panose="020B0004020202020204" pitchFamily="34" charset="0"/>
              </a:rPr>
              <a:t>Nëse</a:t>
            </a:r>
            <a:r>
              <a:rPr lang="en-US" sz="1800" dirty="0">
                <a:effectLst/>
                <a:latin typeface="Aptos" panose="020B0004020202020204" pitchFamily="34" charset="0"/>
              </a:rPr>
              <a:t> </a:t>
            </a:r>
            <a:r>
              <a:rPr lang="en-US" sz="1800" dirty="0" err="1">
                <a:effectLst/>
                <a:latin typeface="Aptos" panose="020B0004020202020204" pitchFamily="34" charset="0"/>
              </a:rPr>
              <a:t>një</a:t>
            </a:r>
            <a:r>
              <a:rPr lang="en-US" sz="1800" dirty="0">
                <a:effectLst/>
                <a:latin typeface="Aptos" panose="020B0004020202020204" pitchFamily="34" charset="0"/>
              </a:rPr>
              <a:t> </a:t>
            </a:r>
            <a:r>
              <a:rPr lang="en-US" sz="1800" dirty="0" err="1">
                <a:effectLst/>
                <a:latin typeface="Aptos" panose="020B0004020202020204" pitchFamily="34" charset="0"/>
              </a:rPr>
              <a:t>variabël</a:t>
            </a:r>
            <a:r>
              <a:rPr lang="en-US" sz="1800" dirty="0">
                <a:effectLst/>
                <a:latin typeface="Aptos" panose="020B0004020202020204" pitchFamily="34" charset="0"/>
              </a:rPr>
              <a:t> ka </a:t>
            </a:r>
            <a:r>
              <a:rPr lang="en-US" sz="1800" dirty="0" err="1">
                <a:effectLst/>
                <a:latin typeface="Aptos" panose="020B0004020202020204" pitchFamily="34" charset="0"/>
              </a:rPr>
              <a:t>një</a:t>
            </a:r>
            <a:r>
              <a:rPr lang="en-US" sz="1800" dirty="0">
                <a:effectLst/>
                <a:latin typeface="Aptos" panose="020B0004020202020204" pitchFamily="34" charset="0"/>
              </a:rPr>
              <a:t> </a:t>
            </a:r>
            <a:r>
              <a:rPr lang="en-US" sz="1800" dirty="0" err="1">
                <a:effectLst/>
                <a:latin typeface="Aptos" panose="020B0004020202020204" pitchFamily="34" charset="0"/>
              </a:rPr>
              <a:t>korrelacion</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lartë</a:t>
            </a:r>
            <a:r>
              <a:rPr lang="en-US" sz="1800" dirty="0">
                <a:effectLst/>
                <a:latin typeface="Aptos" panose="020B0004020202020204" pitchFamily="34" charset="0"/>
              </a:rPr>
              <a:t> me </a:t>
            </a:r>
            <a:r>
              <a:rPr lang="en-US" sz="1800" dirty="0" err="1">
                <a:effectLst/>
                <a:latin typeface="Aptos" panose="020B0004020202020204" pitchFamily="34" charset="0"/>
              </a:rPr>
              <a:t>çmimin</a:t>
            </a:r>
            <a:r>
              <a:rPr lang="en-US" sz="1800" dirty="0">
                <a:effectLst/>
                <a:latin typeface="Aptos" panose="020B0004020202020204" pitchFamily="34" charset="0"/>
              </a:rPr>
              <a:t>, </a:t>
            </a:r>
            <a:r>
              <a:rPr lang="en-US" sz="1800" dirty="0" err="1">
                <a:effectLst/>
                <a:latin typeface="Aptos" panose="020B0004020202020204" pitchFamily="34" charset="0"/>
              </a:rPr>
              <a:t>atëherë</a:t>
            </a:r>
            <a:r>
              <a:rPr lang="en-US" sz="1800" dirty="0">
                <a:effectLst/>
                <a:latin typeface="Aptos" panose="020B0004020202020204" pitchFamily="34" charset="0"/>
              </a:rPr>
              <a:t> </a:t>
            </a:r>
            <a:r>
              <a:rPr lang="en-US" sz="1800" dirty="0" err="1">
                <a:effectLst/>
                <a:latin typeface="Aptos" panose="020B0004020202020204" pitchFamily="34" charset="0"/>
              </a:rPr>
              <a:t>mund</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jetë</a:t>
            </a:r>
            <a:r>
              <a:rPr lang="en-US" sz="1800" dirty="0">
                <a:effectLst/>
                <a:latin typeface="Aptos" panose="020B0004020202020204" pitchFamily="34" charset="0"/>
              </a:rPr>
              <a:t> </a:t>
            </a:r>
            <a:r>
              <a:rPr lang="en-US" sz="1800" dirty="0" err="1">
                <a:effectLst/>
                <a:latin typeface="Aptos" panose="020B0004020202020204" pitchFamily="34" charset="0"/>
              </a:rPr>
              <a:t>një</a:t>
            </a:r>
            <a:r>
              <a:rPr lang="en-US" sz="1800" dirty="0">
                <a:effectLst/>
                <a:latin typeface="Aptos" panose="020B0004020202020204" pitchFamily="34" charset="0"/>
              </a:rPr>
              <a:t> </a:t>
            </a:r>
            <a:r>
              <a:rPr lang="en-US" sz="1800" dirty="0" err="1">
                <a:effectLst/>
                <a:latin typeface="Aptos" panose="020B0004020202020204" pitchFamily="34" charset="0"/>
              </a:rPr>
              <a:t>faktor</a:t>
            </a:r>
            <a:r>
              <a:rPr lang="en-US" sz="1800" dirty="0">
                <a:effectLst/>
                <a:latin typeface="Aptos" panose="020B0004020202020204" pitchFamily="34" charset="0"/>
              </a:rPr>
              <a:t> </a:t>
            </a:r>
            <a:r>
              <a:rPr lang="en-US" sz="1800" dirty="0" err="1">
                <a:effectLst/>
                <a:latin typeface="Aptos" panose="020B0004020202020204" pitchFamily="34" charset="0"/>
              </a:rPr>
              <a:t>i</a:t>
            </a:r>
            <a:r>
              <a:rPr lang="en-US" sz="1800" dirty="0">
                <a:effectLst/>
                <a:latin typeface="Aptos" panose="020B0004020202020204" pitchFamily="34" charset="0"/>
              </a:rPr>
              <a:t> </a:t>
            </a:r>
            <a:r>
              <a:rPr lang="en-US" sz="1800" dirty="0" err="1">
                <a:effectLst/>
                <a:latin typeface="Aptos" panose="020B0004020202020204" pitchFamily="34" charset="0"/>
              </a:rPr>
              <a:t>rëndësishëm</a:t>
            </a:r>
            <a:r>
              <a:rPr lang="en-US" sz="1800" dirty="0">
                <a:effectLst/>
                <a:latin typeface="Aptos" panose="020B0004020202020204" pitchFamily="34" charset="0"/>
              </a:rPr>
              <a:t> </a:t>
            </a:r>
            <a:r>
              <a:rPr lang="en-US" sz="1800" dirty="0" err="1">
                <a:effectLst/>
                <a:latin typeface="Aptos" panose="020B0004020202020204" pitchFamily="34" charset="0"/>
              </a:rPr>
              <a:t>në</a:t>
            </a:r>
            <a:r>
              <a:rPr lang="en-US" sz="1800" dirty="0">
                <a:effectLst/>
                <a:latin typeface="Aptos" panose="020B0004020202020204" pitchFamily="34" charset="0"/>
              </a:rPr>
              <a:t> </a:t>
            </a:r>
            <a:r>
              <a:rPr lang="en-US" sz="1800" dirty="0" err="1">
                <a:effectLst/>
                <a:latin typeface="Aptos" panose="020B0004020202020204" pitchFamily="34" charset="0"/>
              </a:rPr>
              <a:t>modele</a:t>
            </a:r>
            <a:r>
              <a:rPr lang="en-US" sz="1800" dirty="0">
                <a:effectLst/>
                <a:latin typeface="Aptos" panose="020B0004020202020204" pitchFamily="34" charset="0"/>
              </a:rPr>
              <a:t> </a:t>
            </a:r>
            <a:r>
              <a:rPr lang="en-US" sz="1800" dirty="0" err="1">
                <a:effectLst/>
                <a:latin typeface="Aptos" panose="020B0004020202020204" pitchFamily="34" charset="0"/>
              </a:rPr>
              <a:t>të</a:t>
            </a:r>
            <a:r>
              <a:rPr lang="en-US" sz="1800" dirty="0">
                <a:effectLst/>
                <a:latin typeface="Aptos" panose="020B0004020202020204" pitchFamily="34" charset="0"/>
              </a:rPr>
              <a:t> </a:t>
            </a:r>
            <a:r>
              <a:rPr lang="en-US" sz="1800" dirty="0" err="1">
                <a:effectLst/>
                <a:latin typeface="Aptos" panose="020B0004020202020204" pitchFamily="34" charset="0"/>
              </a:rPr>
              <a:t>parashikimit</a:t>
            </a:r>
            <a:r>
              <a:rPr lang="en-US" sz="1800" dirty="0">
                <a:effectLst/>
                <a:latin typeface="Aptos" panose="020B0004020202020204" pitchFamily="34" charset="0"/>
              </a:rPr>
              <a:t>.</a:t>
            </a:r>
          </a:p>
          <a:p>
            <a:pPr indent="-228600" algn="just">
              <a:lnSpc>
                <a:spcPct val="100000"/>
              </a:lnSpc>
              <a:buFont typeface="Arial" panose="020B0604020202020204" pitchFamily="34" charset="0"/>
              <a:buChar char="•"/>
            </a:pPr>
            <a:endParaRPr lang="en-US" sz="1800" dirty="0">
              <a:latin typeface="Aptos" panose="020B0004020202020204" pitchFamily="34" charset="0"/>
            </a:endParaRPr>
          </a:p>
        </p:txBody>
      </p:sp>
    </p:spTree>
    <p:extLst>
      <p:ext uri="{BB962C8B-B14F-4D97-AF65-F5344CB8AC3E}">
        <p14:creationId xmlns:p14="http://schemas.microsoft.com/office/powerpoint/2010/main" val="2144392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0DCAC0F5-A974-FD47-2BA2-8BB86447BCE6}"/>
              </a:ext>
            </a:extLst>
          </p:cNvPr>
          <p:cNvSpPr>
            <a:spLocks noGrp="1"/>
          </p:cNvSpPr>
          <p:nvPr>
            <p:ph type="title"/>
          </p:nvPr>
        </p:nvSpPr>
        <p:spPr>
          <a:xfrm>
            <a:off x="704088" y="669427"/>
            <a:ext cx="5239272" cy="1621147"/>
          </a:xfrm>
        </p:spPr>
        <p:txBody>
          <a:bodyPr>
            <a:normAutofit/>
          </a:bodyPr>
          <a:lstStyle/>
          <a:p>
            <a:r>
              <a:rPr lang="sq-AL" sz="3700" kern="100">
                <a:effectLst/>
                <a:latin typeface="Aptos" panose="020B0004020202020204" pitchFamily="34" charset="0"/>
                <a:ea typeface="Aptos" panose="020B0004020202020204" pitchFamily="34" charset="0"/>
                <a:cs typeface="Times New Roman" panose="02020603050405020304" pitchFamily="18" charset="0"/>
              </a:rPr>
              <a:t>Grafiku i paqëndrueshmërisë</a:t>
            </a:r>
            <a:endParaRPr lang="en-US" sz="3700"/>
          </a:p>
        </p:txBody>
      </p:sp>
      <p:sp>
        <p:nvSpPr>
          <p:cNvPr id="6" name="Content Placeholder 5">
            <a:extLst>
              <a:ext uri="{FF2B5EF4-FFF2-40B4-BE49-F238E27FC236}">
                <a16:creationId xmlns:a16="http://schemas.microsoft.com/office/drawing/2014/main" id="{ECB026BD-F1D9-3685-4028-7ADA23919157}"/>
              </a:ext>
            </a:extLst>
          </p:cNvPr>
          <p:cNvSpPr>
            <a:spLocks noGrp="1"/>
          </p:cNvSpPr>
          <p:nvPr>
            <p:ph idx="1"/>
          </p:nvPr>
        </p:nvSpPr>
        <p:spPr>
          <a:xfrm>
            <a:off x="6346176" y="722375"/>
            <a:ext cx="5644462" cy="5774118"/>
          </a:xfrm>
        </p:spPr>
        <p:txBody>
          <a:bodyPr>
            <a:noAutofit/>
          </a:bodyPr>
          <a:lstStyle/>
          <a:p>
            <a:pPr marL="0" marR="0" indent="0" algn="just">
              <a:lnSpc>
                <a:spcPct val="100000"/>
              </a:lnSpc>
              <a:spcAft>
                <a:spcPts val="800"/>
              </a:spcAft>
              <a:buNone/>
            </a:pPr>
            <a:r>
              <a:rPr lang="sq-AL" kern="100" dirty="0">
                <a:effectLst/>
                <a:latin typeface="Aptos" panose="020B0004020202020204" pitchFamily="34" charset="0"/>
                <a:ea typeface="Aptos" panose="020B0004020202020204" pitchFamily="34" charset="0"/>
                <a:cs typeface="Times New Roman" panose="02020603050405020304" pitchFamily="18" charset="0"/>
              </a:rPr>
              <a:t>Ky grafik tregon luhatshmërinë e çmimeve të shtëpive me kalimin e kohës.</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0000"/>
              </a:lnSpc>
              <a:spcBef>
                <a:spcPts val="0"/>
              </a:spcBef>
              <a:buFont typeface="+mj-lt"/>
              <a:buAutoNum type="arabicPeriod"/>
              <a:tabLst>
                <a:tab pos="457200" algn="l"/>
              </a:tabLst>
            </a:pPr>
            <a:r>
              <a:rPr lang="sq-AL" kern="100" dirty="0">
                <a:effectLst/>
                <a:latin typeface="Aptos" panose="020B0004020202020204" pitchFamily="34" charset="0"/>
                <a:ea typeface="Aptos" panose="020B0004020202020204" pitchFamily="34" charset="0"/>
                <a:cs typeface="Times New Roman" panose="02020603050405020304" pitchFamily="18" charset="0"/>
              </a:rPr>
              <a:t>Vija blu përfaqëson çmimin mesatar të shtëpive për njësi sipërfaqeje në kohë të ndryshme (përgjatë viteve 2012-2013).</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0000"/>
              </a:lnSpc>
              <a:spcBef>
                <a:spcPts val="0"/>
              </a:spcBef>
              <a:buFont typeface="+mj-lt"/>
              <a:buAutoNum type="arabicPeriod"/>
              <a:tabLst>
                <a:tab pos="457200" algn="l"/>
              </a:tabLst>
            </a:pPr>
            <a:r>
              <a:rPr lang="sq-AL" kern="100" dirty="0">
                <a:effectLst/>
                <a:latin typeface="Aptos" panose="020B0004020202020204" pitchFamily="34" charset="0"/>
                <a:ea typeface="Aptos" panose="020B0004020202020204" pitchFamily="34" charset="0"/>
                <a:cs typeface="Times New Roman" panose="02020603050405020304" pitchFamily="18" charset="0"/>
              </a:rPr>
              <a:t>Zona blu</a:t>
            </a:r>
            <a:r>
              <a:rPr lang="sq-AL" b="1" kern="100" dirty="0">
                <a:effectLst/>
                <a:latin typeface="Aptos" panose="020B0004020202020204" pitchFamily="34" charset="0"/>
                <a:ea typeface="Aptos" panose="020B0004020202020204" pitchFamily="34" charset="0"/>
                <a:cs typeface="Times New Roman" panose="02020603050405020304" pitchFamily="18" charset="0"/>
              </a:rPr>
              <a:t> </a:t>
            </a:r>
            <a:r>
              <a:rPr lang="sq-AL" kern="100" dirty="0">
                <a:effectLst/>
                <a:latin typeface="Aptos" panose="020B0004020202020204" pitchFamily="34" charset="0"/>
                <a:ea typeface="Aptos" panose="020B0004020202020204" pitchFamily="34" charset="0"/>
                <a:cs typeface="Times New Roman" panose="02020603050405020304" pitchFamily="18" charset="0"/>
              </a:rPr>
              <a:t>përfaqëson devijimin standard të çmimeve, duke treguar nivelin e paqëndrueshmërisë.</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0000"/>
              </a:lnSpc>
              <a:spcAft>
                <a:spcPts val="800"/>
              </a:spcAft>
              <a:buSzPts val="1000"/>
              <a:buFont typeface="Symbol" panose="05050102010706020507" pitchFamily="18" charset="2"/>
              <a:buChar char=""/>
              <a:tabLst>
                <a:tab pos="457200" algn="l"/>
              </a:tabLst>
            </a:pPr>
            <a:r>
              <a:rPr lang="sq-AL" kern="100" dirty="0">
                <a:effectLst/>
                <a:latin typeface="Aptos" panose="020B0004020202020204" pitchFamily="34" charset="0"/>
                <a:ea typeface="Aptos" panose="020B0004020202020204" pitchFamily="34" charset="0"/>
                <a:cs typeface="Times New Roman" panose="02020603050405020304" pitchFamily="18" charset="0"/>
              </a:rPr>
              <a:t>Ka një paqëndrueshmëri të lartë në çmimet e shtëpive, me periudha rritjeje dhe uljeje të fortë.</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0000"/>
              </a:lnSpc>
              <a:spcBef>
                <a:spcPts val="0"/>
              </a:spcBef>
              <a:buSzPts val="1000"/>
              <a:buFont typeface="Symbol" panose="05050102010706020507" pitchFamily="18" charset="2"/>
              <a:buChar char=""/>
              <a:tabLst>
                <a:tab pos="457200" algn="l"/>
              </a:tabLst>
            </a:pPr>
            <a:r>
              <a:rPr lang="sq-AL" kern="100" dirty="0">
                <a:effectLst/>
                <a:latin typeface="Aptos" panose="020B0004020202020204" pitchFamily="34" charset="0"/>
                <a:ea typeface="Aptos" panose="020B0004020202020204" pitchFamily="34" charset="0"/>
                <a:cs typeface="Times New Roman" panose="02020603050405020304" pitchFamily="18" charset="0"/>
              </a:rPr>
              <a:t>Në fillim të 2013-ës ka një rënie e ndjeshme, për shkak të faktorëve të faktorëve të ndryshëm.</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0000"/>
              </a:lnSpc>
              <a:spcAft>
                <a:spcPts val="800"/>
              </a:spcAft>
              <a:buSzPts val="1000"/>
              <a:buFont typeface="Symbol" panose="05050102010706020507" pitchFamily="18" charset="2"/>
              <a:buChar char=""/>
              <a:tabLst>
                <a:tab pos="457200" algn="l"/>
              </a:tabLst>
            </a:pPr>
            <a:r>
              <a:rPr lang="sq-AL" kern="100" dirty="0">
                <a:effectLst/>
                <a:latin typeface="Aptos" panose="020B0004020202020204" pitchFamily="34" charset="0"/>
                <a:ea typeface="Aptos" panose="020B0004020202020204" pitchFamily="34" charset="0"/>
                <a:cs typeface="Times New Roman" panose="02020603050405020304" pitchFamily="18" charset="0"/>
              </a:rPr>
              <a:t>Rritja pas kësaj tregon një rikuperim të tregut.</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0000"/>
              </a:lnSpc>
              <a:spcBef>
                <a:spcPts val="0"/>
              </a:spcBef>
              <a:buSzPts val="1000"/>
              <a:buFont typeface="Symbol" panose="05050102010706020507" pitchFamily="18" charset="2"/>
              <a:buChar char=""/>
              <a:tabLst>
                <a:tab pos="457200" algn="l"/>
              </a:tabLst>
            </a:pPr>
            <a:r>
              <a:rPr lang="sq-AL" kern="100" dirty="0">
                <a:effectLst/>
                <a:latin typeface="Aptos" panose="020B0004020202020204" pitchFamily="34" charset="0"/>
                <a:ea typeface="Aptos" panose="020B0004020202020204" pitchFamily="34" charset="0"/>
                <a:cs typeface="Times New Roman" panose="02020603050405020304" pitchFamily="18" charset="0"/>
              </a:rPr>
              <a:t>Duket se ka variacion të madh në çmime në disa periudha.</a:t>
            </a:r>
          </a:p>
          <a:p>
            <a:pPr marL="342900" marR="0" lvl="0" indent="-342900" algn="just">
              <a:lnSpc>
                <a:spcPct val="100000"/>
              </a:lnSpc>
              <a:spcAft>
                <a:spcPts val="800"/>
              </a:spcAft>
              <a:buSzPts val="1000"/>
              <a:buFont typeface="Symbol" panose="05050102010706020507" pitchFamily="18" charset="2"/>
              <a:buChar char=""/>
              <a:tabLst>
                <a:tab pos="457200" algn="l"/>
              </a:tabLst>
            </a:pP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gn="just">
              <a:lnSpc>
                <a:spcPct val="100000"/>
              </a:lnSpc>
              <a:buNone/>
            </a:pPr>
            <a:endParaRPr lang="en-US" dirty="0"/>
          </a:p>
        </p:txBody>
      </p:sp>
      <p:cxnSp>
        <p:nvCxnSpPr>
          <p:cNvPr id="17" name="Straight Connector 1">
            <a:extLst>
              <a:ext uri="{FF2B5EF4-FFF2-40B4-BE49-F238E27FC236}">
                <a16:creationId xmlns:a16="http://schemas.microsoft.com/office/drawing/2014/main" id="{7D3DF08D-8EDA-0FB3-59D9-B692F2ADD1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A graph showing a line&#10;&#10;Description automatically generated">
            <a:extLst>
              <a:ext uri="{FF2B5EF4-FFF2-40B4-BE49-F238E27FC236}">
                <a16:creationId xmlns:a16="http://schemas.microsoft.com/office/drawing/2014/main" id="{AE987B3F-50CE-E6AC-39FD-6D3C61864D16}"/>
              </a:ext>
            </a:extLst>
          </p:cNvPr>
          <p:cNvPicPr>
            <a:picLocks noChangeAspect="1"/>
          </p:cNvPicPr>
          <p:nvPr/>
        </p:nvPicPr>
        <p:blipFill rotWithShape="1">
          <a:blip r:embed="rId2"/>
          <a:srcRect l="6374" t="5215" r="8353"/>
          <a:stretch/>
        </p:blipFill>
        <p:spPr bwMode="auto">
          <a:xfrm>
            <a:off x="201362" y="2997320"/>
            <a:ext cx="5741998" cy="3191253"/>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28252236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0" name="Straight Connector 2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4" name="Rectangle 3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6A70D6-8F74-4E71-8C09-B4577FD142C4}"/>
              </a:ext>
            </a:extLst>
          </p:cNvPr>
          <p:cNvSpPr>
            <a:spLocks noGrp="1"/>
          </p:cNvSpPr>
          <p:nvPr>
            <p:ph type="title"/>
          </p:nvPr>
        </p:nvSpPr>
        <p:spPr>
          <a:xfrm>
            <a:off x="704088" y="914400"/>
            <a:ext cx="4041648" cy="1928741"/>
          </a:xfrm>
        </p:spPr>
        <p:txBody>
          <a:bodyPr vert="horz" lIns="91440" tIns="45720" rIns="91440" bIns="45720" rtlCol="0" anchor="t">
            <a:normAutofit/>
          </a:bodyPr>
          <a:lstStyle/>
          <a:p>
            <a:r>
              <a:rPr lang="en-US" sz="4000" dirty="0" err="1">
                <a:effectLst/>
              </a:rPr>
              <a:t>Grafiku</a:t>
            </a:r>
            <a:r>
              <a:rPr lang="en-US" sz="4000" dirty="0">
                <a:effectLst/>
              </a:rPr>
              <a:t> </a:t>
            </a:r>
            <a:r>
              <a:rPr lang="en-US" sz="4000" dirty="0" err="1">
                <a:effectLst/>
              </a:rPr>
              <a:t>i</a:t>
            </a:r>
            <a:r>
              <a:rPr lang="en-US" sz="4000" dirty="0">
                <a:effectLst/>
              </a:rPr>
              <a:t> </a:t>
            </a:r>
            <a:r>
              <a:rPr lang="en-US" sz="4000" dirty="0" err="1">
                <a:effectLst/>
              </a:rPr>
              <a:t>shpërndarjes</a:t>
            </a:r>
            <a:br>
              <a:rPr lang="en-US" sz="4000" dirty="0">
                <a:effectLst/>
              </a:rPr>
            </a:br>
            <a:endParaRPr lang="en-US" sz="4000" dirty="0"/>
          </a:p>
        </p:txBody>
      </p:sp>
      <p:cxnSp>
        <p:nvCxnSpPr>
          <p:cNvPr id="36" name="Straight Connector 3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Content Placeholder 7" descr="A graph showing number of numbers&#10;&#10;Description automatically generated">
            <a:extLst>
              <a:ext uri="{FF2B5EF4-FFF2-40B4-BE49-F238E27FC236}">
                <a16:creationId xmlns:a16="http://schemas.microsoft.com/office/drawing/2014/main" id="{1CB7D127-7234-4629-1636-A57EF26171A0}"/>
              </a:ext>
            </a:extLst>
          </p:cNvPr>
          <p:cNvPicPr>
            <a:picLocks noGrp="1" noChangeAspect="1"/>
          </p:cNvPicPr>
          <p:nvPr>
            <p:ph type="pic" idx="1"/>
          </p:nvPr>
        </p:nvPicPr>
        <p:blipFill rotWithShape="1">
          <a:blip r:embed="rId2"/>
          <a:srcRect t="17076" b="17076"/>
          <a:stretch/>
        </p:blipFill>
        <p:spPr bwMode="auto">
          <a:xfrm>
            <a:off x="579727" y="3811519"/>
            <a:ext cx="5570469" cy="2132082"/>
          </a:xfrm>
          <a:prstGeom prst="rect">
            <a:avLst/>
          </a:prstGeom>
          <a:extLst>
            <a:ext uri="{53640926-AAD7-44D8-BBD7-CCE9431645EC}">
              <a14:shadowObscured xmlns:a14="http://schemas.microsoft.com/office/drawing/2010/main"/>
            </a:ext>
          </a:extLst>
        </p:spPr>
      </p:pic>
      <p:cxnSp>
        <p:nvCxnSpPr>
          <p:cNvPr id="38" name="Straight Connector 37">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11">
            <a:extLst>
              <a:ext uri="{FF2B5EF4-FFF2-40B4-BE49-F238E27FC236}">
                <a16:creationId xmlns:a16="http://schemas.microsoft.com/office/drawing/2014/main" id="{ED5205C7-C81F-5D8F-7516-F60023C25BF2}"/>
              </a:ext>
            </a:extLst>
          </p:cNvPr>
          <p:cNvSpPr>
            <a:spLocks noGrp="1"/>
          </p:cNvSpPr>
          <p:nvPr>
            <p:ph type="body" sz="half" idx="2"/>
          </p:nvPr>
        </p:nvSpPr>
        <p:spPr>
          <a:xfrm>
            <a:off x="5330951" y="968377"/>
            <a:ext cx="6281321" cy="5010912"/>
          </a:xfrm>
        </p:spPr>
        <p:txBody>
          <a:bodyPr vert="horz" lIns="91440" tIns="45720" rIns="91440" bIns="45720" rtlCol="0">
            <a:noAutofit/>
          </a:bodyPr>
          <a:lstStyle/>
          <a:p>
            <a:pPr marR="0" algn="just">
              <a:lnSpc>
                <a:spcPct val="100000"/>
              </a:lnSpc>
              <a:spcAft>
                <a:spcPts val="800"/>
              </a:spcAft>
            </a:pPr>
            <a:r>
              <a:rPr lang="en-US" sz="1800" dirty="0">
                <a:effectLst/>
              </a:rPr>
              <a:t>Ky </a:t>
            </a:r>
            <a:r>
              <a:rPr lang="en-US" sz="1800" dirty="0" err="1">
                <a:effectLst/>
              </a:rPr>
              <a:t>është</a:t>
            </a:r>
            <a:r>
              <a:rPr lang="en-US" sz="1800" dirty="0">
                <a:effectLst/>
              </a:rPr>
              <a:t> </a:t>
            </a:r>
            <a:r>
              <a:rPr lang="en-US" sz="1800" dirty="0" err="1">
                <a:effectLst/>
              </a:rPr>
              <a:t>një</a:t>
            </a:r>
            <a:r>
              <a:rPr lang="en-US" sz="1800" dirty="0">
                <a:effectLst/>
              </a:rPr>
              <a:t> </a:t>
            </a:r>
            <a:r>
              <a:rPr lang="en-US" sz="1800" dirty="0" err="1">
                <a:effectLst/>
              </a:rPr>
              <a:t>grafik</a:t>
            </a:r>
            <a:r>
              <a:rPr lang="en-US" sz="1800" dirty="0">
                <a:effectLst/>
              </a:rPr>
              <a:t> </a:t>
            </a:r>
            <a:r>
              <a:rPr lang="en-US" sz="1800" dirty="0" err="1">
                <a:effectLst/>
              </a:rPr>
              <a:t>shpërndarjeje</a:t>
            </a:r>
            <a:r>
              <a:rPr lang="en-US" sz="1800" dirty="0">
                <a:effectLst/>
              </a:rPr>
              <a:t> (scatter plot) </a:t>
            </a:r>
            <a:r>
              <a:rPr lang="en-US" sz="1800" dirty="0" err="1">
                <a:effectLst/>
              </a:rPr>
              <a:t>interaktiv</a:t>
            </a:r>
            <a:r>
              <a:rPr lang="en-US" sz="1800" dirty="0">
                <a:effectLst/>
              </a:rPr>
              <a:t> </a:t>
            </a:r>
            <a:r>
              <a:rPr lang="en-US" sz="1800" dirty="0" err="1">
                <a:effectLst/>
              </a:rPr>
              <a:t>që</a:t>
            </a:r>
            <a:r>
              <a:rPr lang="en-US" sz="1800" dirty="0">
                <a:effectLst/>
              </a:rPr>
              <a:t> </a:t>
            </a:r>
            <a:r>
              <a:rPr lang="en-US" sz="1800" dirty="0" err="1">
                <a:effectLst/>
              </a:rPr>
              <a:t>paraqet</a:t>
            </a:r>
            <a:r>
              <a:rPr lang="en-US" sz="1800" dirty="0">
                <a:effectLst/>
              </a:rPr>
              <a:t> </a:t>
            </a:r>
            <a:r>
              <a:rPr lang="en-US" sz="1800" dirty="0" err="1">
                <a:effectLst/>
              </a:rPr>
              <a:t>marrëdhenien</a:t>
            </a:r>
            <a:r>
              <a:rPr lang="en-US" sz="1800" dirty="0">
                <a:effectLst/>
              </a:rPr>
              <a:t> midis 3 variablave </a:t>
            </a:r>
            <a:r>
              <a:rPr lang="en-US" sz="1800" dirty="0" err="1">
                <a:effectLst/>
              </a:rPr>
              <a:t>në</a:t>
            </a:r>
            <a:r>
              <a:rPr lang="en-US" sz="1800" dirty="0">
                <a:effectLst/>
              </a:rPr>
              <a:t> </a:t>
            </a:r>
            <a:r>
              <a:rPr lang="en-US" sz="1800" dirty="0" err="1">
                <a:effectLst/>
              </a:rPr>
              <a:t>datasetin</a:t>
            </a:r>
            <a:r>
              <a:rPr lang="en-US" sz="1800" dirty="0">
                <a:effectLst/>
              </a:rPr>
              <a:t> </a:t>
            </a:r>
            <a:r>
              <a:rPr lang="en-US" sz="1800" dirty="0" err="1">
                <a:effectLst/>
              </a:rPr>
              <a:t>tonë</a:t>
            </a:r>
            <a:r>
              <a:rPr lang="en-US" sz="1800" dirty="0">
                <a:effectLst/>
              </a:rPr>
              <a:t>.</a:t>
            </a:r>
          </a:p>
          <a:p>
            <a:pPr marL="0" marR="0" indent="-228600" algn="just">
              <a:lnSpc>
                <a:spcPct val="100000"/>
              </a:lnSpc>
              <a:spcBef>
                <a:spcPts val="0"/>
              </a:spcBef>
              <a:buFont typeface="Arial" panose="020B0604020202020204" pitchFamily="34" charset="0"/>
              <a:buChar char="•"/>
            </a:pPr>
            <a:r>
              <a:rPr lang="en-US" sz="1800" dirty="0" err="1">
                <a:effectLst/>
              </a:rPr>
              <a:t>Ngjyra</a:t>
            </a:r>
            <a:r>
              <a:rPr lang="en-US" sz="1800" dirty="0">
                <a:effectLst/>
              </a:rPr>
              <a:t> e </a:t>
            </a:r>
            <a:r>
              <a:rPr lang="en-US" sz="1800" dirty="0" err="1">
                <a:effectLst/>
              </a:rPr>
              <a:t>pikave</a:t>
            </a:r>
            <a:r>
              <a:rPr lang="en-US" sz="1800" dirty="0">
                <a:effectLst/>
              </a:rPr>
              <a:t>: </a:t>
            </a:r>
            <a:r>
              <a:rPr lang="en-US" sz="1800" dirty="0" err="1">
                <a:effectLst/>
              </a:rPr>
              <a:t>Numri</a:t>
            </a:r>
            <a:r>
              <a:rPr lang="en-US" sz="1800" dirty="0">
                <a:effectLst/>
              </a:rPr>
              <a:t> </a:t>
            </a:r>
            <a:r>
              <a:rPr lang="en-US" sz="1800" dirty="0" err="1">
                <a:effectLst/>
              </a:rPr>
              <a:t>i</a:t>
            </a:r>
            <a:r>
              <a:rPr lang="en-US" sz="1800" dirty="0">
                <a:effectLst/>
              </a:rPr>
              <a:t> </a:t>
            </a:r>
            <a:r>
              <a:rPr lang="en-US" sz="1800" dirty="0" err="1">
                <a:effectLst/>
              </a:rPr>
              <a:t>dyqaneve</a:t>
            </a:r>
            <a:r>
              <a:rPr lang="en-US" sz="1800" dirty="0">
                <a:effectLst/>
              </a:rPr>
              <a:t> </a:t>
            </a:r>
            <a:r>
              <a:rPr lang="en-US" sz="1800" dirty="0" err="1">
                <a:effectLst/>
              </a:rPr>
              <a:t>të</a:t>
            </a:r>
            <a:r>
              <a:rPr lang="en-US" sz="1800" dirty="0">
                <a:effectLst/>
              </a:rPr>
              <a:t> </a:t>
            </a:r>
            <a:r>
              <a:rPr lang="en-US" sz="1800" dirty="0" err="1">
                <a:effectLst/>
              </a:rPr>
              <a:t>komoditetit</a:t>
            </a:r>
            <a:r>
              <a:rPr lang="en-US" sz="1800" dirty="0">
                <a:effectLst/>
              </a:rPr>
              <a:t>, </a:t>
            </a:r>
            <a:r>
              <a:rPr lang="en-US" sz="1800" dirty="0" err="1">
                <a:effectLst/>
              </a:rPr>
              <a:t>ku</a:t>
            </a:r>
            <a:r>
              <a:rPr lang="en-US" sz="1800" dirty="0">
                <a:effectLst/>
              </a:rPr>
              <a:t> </a:t>
            </a:r>
            <a:r>
              <a:rPr lang="en-US" sz="1800" dirty="0" err="1">
                <a:effectLst/>
              </a:rPr>
              <a:t>vlerat</a:t>
            </a:r>
            <a:r>
              <a:rPr lang="en-US" sz="1800" dirty="0">
                <a:effectLst/>
              </a:rPr>
              <a:t> </a:t>
            </a:r>
            <a:r>
              <a:rPr lang="en-US" sz="1800" dirty="0" err="1">
                <a:effectLst/>
              </a:rPr>
              <a:t>më</a:t>
            </a:r>
            <a:r>
              <a:rPr lang="en-US" sz="1800" dirty="0">
                <a:effectLst/>
              </a:rPr>
              <a:t> </a:t>
            </a:r>
            <a:r>
              <a:rPr lang="en-US" sz="1800" dirty="0" err="1">
                <a:effectLst/>
              </a:rPr>
              <a:t>të</a:t>
            </a:r>
            <a:r>
              <a:rPr lang="en-US" sz="1800" dirty="0">
                <a:effectLst/>
              </a:rPr>
              <a:t> </a:t>
            </a:r>
            <a:r>
              <a:rPr lang="en-US" sz="1800" dirty="0" err="1">
                <a:effectLst/>
              </a:rPr>
              <a:t>larta</a:t>
            </a:r>
            <a:r>
              <a:rPr lang="en-US" sz="1800" dirty="0">
                <a:effectLst/>
              </a:rPr>
              <a:t> </a:t>
            </a:r>
            <a:r>
              <a:rPr lang="en-US" sz="1800" dirty="0" err="1">
                <a:effectLst/>
              </a:rPr>
              <a:t>janë</a:t>
            </a:r>
            <a:r>
              <a:rPr lang="en-US" sz="1800" dirty="0">
                <a:effectLst/>
              </a:rPr>
              <a:t> </a:t>
            </a:r>
            <a:r>
              <a:rPr lang="en-US" sz="1800" dirty="0" err="1">
                <a:effectLst/>
              </a:rPr>
              <a:t>në</a:t>
            </a:r>
            <a:r>
              <a:rPr lang="en-US" sz="1800" dirty="0">
                <a:effectLst/>
              </a:rPr>
              <a:t> </a:t>
            </a:r>
            <a:r>
              <a:rPr lang="en-US" sz="1800" dirty="0" err="1">
                <a:effectLst/>
              </a:rPr>
              <a:t>të</a:t>
            </a:r>
            <a:r>
              <a:rPr lang="en-US" sz="1800" dirty="0">
                <a:effectLst/>
              </a:rPr>
              <a:t> </a:t>
            </a:r>
            <a:r>
              <a:rPr lang="en-US" sz="1800" dirty="0" err="1">
                <a:effectLst/>
              </a:rPr>
              <a:t>verdhë</a:t>
            </a:r>
            <a:r>
              <a:rPr lang="en-US" sz="1800" dirty="0">
                <a:effectLst/>
              </a:rPr>
              <a:t> </a:t>
            </a:r>
            <a:r>
              <a:rPr lang="en-US" sz="1800" dirty="0" err="1">
                <a:effectLst/>
              </a:rPr>
              <a:t>dhe</a:t>
            </a:r>
            <a:r>
              <a:rPr lang="en-US" sz="1800" dirty="0">
                <a:effectLst/>
              </a:rPr>
              <a:t> </a:t>
            </a:r>
            <a:r>
              <a:rPr lang="en-US" sz="1800" dirty="0" err="1">
                <a:effectLst/>
              </a:rPr>
              <a:t>më</a:t>
            </a:r>
            <a:r>
              <a:rPr lang="en-US" sz="1800" dirty="0">
                <a:effectLst/>
              </a:rPr>
              <a:t> </a:t>
            </a:r>
            <a:r>
              <a:rPr lang="en-US" sz="1800" dirty="0" err="1">
                <a:effectLst/>
              </a:rPr>
              <a:t>të</a:t>
            </a:r>
            <a:r>
              <a:rPr lang="en-US" sz="1800" dirty="0">
                <a:effectLst/>
              </a:rPr>
              <a:t> </a:t>
            </a:r>
            <a:r>
              <a:rPr lang="en-US" sz="1800" dirty="0" err="1">
                <a:effectLst/>
              </a:rPr>
              <a:t>ulëtat</a:t>
            </a:r>
            <a:r>
              <a:rPr lang="en-US" sz="1800" dirty="0">
                <a:effectLst/>
              </a:rPr>
              <a:t> </a:t>
            </a:r>
            <a:r>
              <a:rPr lang="en-US" sz="1800" dirty="0" err="1">
                <a:effectLst/>
              </a:rPr>
              <a:t>në</a:t>
            </a:r>
            <a:r>
              <a:rPr lang="en-US" sz="1800" dirty="0">
                <a:effectLst/>
              </a:rPr>
              <a:t> </a:t>
            </a:r>
            <a:r>
              <a:rPr lang="en-US" sz="1800" dirty="0" err="1">
                <a:effectLst/>
              </a:rPr>
              <a:t>blu</a:t>
            </a:r>
            <a:r>
              <a:rPr lang="en-US" sz="1800" dirty="0">
                <a:effectLst/>
              </a:rPr>
              <a:t>.</a:t>
            </a:r>
          </a:p>
          <a:p>
            <a:pPr marR="0" algn="just">
              <a:lnSpc>
                <a:spcPct val="100000"/>
              </a:lnSpc>
              <a:spcBef>
                <a:spcPts val="0"/>
              </a:spcBef>
            </a:pPr>
            <a:r>
              <a:rPr lang="en-US" sz="1800" dirty="0">
                <a:effectLst/>
              </a:rPr>
              <a:t>Ky </a:t>
            </a:r>
            <a:r>
              <a:rPr lang="en-US" sz="1800" dirty="0" err="1">
                <a:effectLst/>
              </a:rPr>
              <a:t>grafik</a:t>
            </a:r>
            <a:r>
              <a:rPr lang="en-US" sz="1800" dirty="0">
                <a:effectLst/>
              </a:rPr>
              <a:t> </a:t>
            </a:r>
            <a:r>
              <a:rPr lang="en-US" sz="1800" dirty="0" err="1">
                <a:effectLst/>
              </a:rPr>
              <a:t>paraqet</a:t>
            </a:r>
            <a:r>
              <a:rPr lang="en-US" sz="1800" dirty="0">
                <a:effectLst/>
              </a:rPr>
              <a:t> </a:t>
            </a:r>
            <a:r>
              <a:rPr lang="en-US" sz="1800" dirty="0" err="1">
                <a:effectLst/>
              </a:rPr>
              <a:t>lidhjen</a:t>
            </a:r>
            <a:r>
              <a:rPr lang="en-US" sz="1800" dirty="0">
                <a:effectLst/>
              </a:rPr>
              <a:t> midis </a:t>
            </a:r>
            <a:r>
              <a:rPr lang="en-US" sz="1800" dirty="0" err="1">
                <a:effectLst/>
              </a:rPr>
              <a:t>cmimit</a:t>
            </a:r>
            <a:r>
              <a:rPr lang="en-US" sz="1800" dirty="0">
                <a:effectLst/>
              </a:rPr>
              <a:t> </a:t>
            </a:r>
            <a:r>
              <a:rPr lang="en-US" sz="1800" dirty="0" err="1">
                <a:effectLst/>
              </a:rPr>
              <a:t>të</a:t>
            </a:r>
            <a:r>
              <a:rPr lang="en-US" sz="1800" dirty="0">
                <a:effectLst/>
              </a:rPr>
              <a:t> </a:t>
            </a:r>
            <a:r>
              <a:rPr lang="en-US" sz="1800" dirty="0" err="1">
                <a:effectLst/>
              </a:rPr>
              <a:t>shtepisë</a:t>
            </a:r>
            <a:r>
              <a:rPr lang="en-US" sz="1800" dirty="0">
                <a:effectLst/>
              </a:rPr>
              <a:t> </a:t>
            </a:r>
            <a:r>
              <a:rPr lang="en-US" sz="1800" dirty="0" err="1">
                <a:effectLst/>
              </a:rPr>
              <a:t>dhe</a:t>
            </a:r>
            <a:r>
              <a:rPr lang="en-US" sz="1800" dirty="0">
                <a:effectLst/>
              </a:rPr>
              <a:t> </a:t>
            </a:r>
            <a:r>
              <a:rPr lang="en-US" sz="1800" dirty="0" err="1">
                <a:effectLst/>
              </a:rPr>
              <a:t>distancës</a:t>
            </a:r>
            <a:r>
              <a:rPr lang="en-US" sz="1800" dirty="0">
                <a:effectLst/>
              </a:rPr>
              <a:t> </a:t>
            </a:r>
            <a:r>
              <a:rPr lang="en-US" sz="1800" dirty="0" err="1">
                <a:effectLst/>
              </a:rPr>
              <a:t>nga</a:t>
            </a:r>
            <a:r>
              <a:rPr lang="en-US" sz="1800" dirty="0">
                <a:effectLst/>
              </a:rPr>
              <a:t> metro:</a:t>
            </a:r>
          </a:p>
          <a:p>
            <a:pPr indent="-228600" algn="just">
              <a:lnSpc>
                <a:spcPct val="100000"/>
              </a:lnSpc>
              <a:spcBef>
                <a:spcPts val="0"/>
              </a:spcBef>
              <a:buFont typeface="Arial" panose="020B0604020202020204" pitchFamily="34" charset="0"/>
              <a:buChar char="•"/>
            </a:pPr>
            <a:r>
              <a:rPr lang="en-US" sz="1800" dirty="0" err="1">
                <a:effectLst/>
              </a:rPr>
              <a:t>Vërehet</a:t>
            </a:r>
            <a:r>
              <a:rPr lang="en-US" sz="1800" dirty="0">
                <a:effectLst/>
              </a:rPr>
              <a:t> </a:t>
            </a:r>
            <a:r>
              <a:rPr lang="en-US" sz="1800" dirty="0" err="1">
                <a:effectLst/>
              </a:rPr>
              <a:t>një</a:t>
            </a:r>
            <a:r>
              <a:rPr lang="en-US" sz="1800" dirty="0">
                <a:effectLst/>
              </a:rPr>
              <a:t> </a:t>
            </a:r>
            <a:r>
              <a:rPr lang="en-US" sz="1800" dirty="0" err="1">
                <a:effectLst/>
              </a:rPr>
              <a:t>korrelacion</a:t>
            </a:r>
            <a:r>
              <a:rPr lang="en-US" sz="1800" dirty="0">
                <a:effectLst/>
              </a:rPr>
              <a:t> </a:t>
            </a:r>
            <a:r>
              <a:rPr lang="en-US" sz="1800" dirty="0" err="1">
                <a:effectLst/>
              </a:rPr>
              <a:t>negativ</a:t>
            </a:r>
            <a:r>
              <a:rPr lang="en-US" sz="1800" dirty="0">
                <a:effectLst/>
              </a:rPr>
              <a:t>: </a:t>
            </a:r>
            <a:r>
              <a:rPr lang="en-US" sz="1800" dirty="0" err="1">
                <a:effectLst/>
              </a:rPr>
              <a:t>kur</a:t>
            </a:r>
            <a:r>
              <a:rPr lang="en-US" sz="1800" dirty="0">
                <a:effectLst/>
              </a:rPr>
              <a:t> </a:t>
            </a:r>
            <a:r>
              <a:rPr lang="en-US" sz="1800" dirty="0" err="1">
                <a:effectLst/>
              </a:rPr>
              <a:t>rritet</a:t>
            </a:r>
            <a:r>
              <a:rPr lang="en-US" sz="1800" dirty="0">
                <a:effectLst/>
              </a:rPr>
              <a:t> </a:t>
            </a:r>
            <a:r>
              <a:rPr lang="en-US" sz="1800" dirty="0" err="1">
                <a:effectLst/>
              </a:rPr>
              <a:t>distanca</a:t>
            </a:r>
            <a:r>
              <a:rPr lang="en-US" sz="1800" dirty="0">
                <a:effectLst/>
              </a:rPr>
              <a:t> </a:t>
            </a:r>
            <a:r>
              <a:rPr lang="en-US" sz="1800" dirty="0" err="1">
                <a:effectLst/>
              </a:rPr>
              <a:t>nga</a:t>
            </a:r>
            <a:r>
              <a:rPr lang="en-US" sz="1800" dirty="0">
                <a:effectLst/>
              </a:rPr>
              <a:t> </a:t>
            </a:r>
            <a:r>
              <a:rPr lang="en-US" sz="1800" dirty="0" err="1">
                <a:effectLst/>
              </a:rPr>
              <a:t>stacioni</a:t>
            </a:r>
            <a:r>
              <a:rPr lang="en-US" sz="1800" dirty="0">
                <a:effectLst/>
              </a:rPr>
              <a:t> </a:t>
            </a:r>
            <a:r>
              <a:rPr lang="en-US" sz="1800" dirty="0" err="1">
                <a:effectLst/>
              </a:rPr>
              <a:t>i</a:t>
            </a:r>
            <a:r>
              <a:rPr lang="en-US" sz="1800" dirty="0">
                <a:effectLst/>
              </a:rPr>
              <a:t> </a:t>
            </a:r>
            <a:r>
              <a:rPr lang="en-US" sz="1800" dirty="0" err="1">
                <a:effectLst/>
              </a:rPr>
              <a:t>metrosë</a:t>
            </a:r>
            <a:r>
              <a:rPr lang="en-US" sz="1800" dirty="0">
                <a:effectLst/>
              </a:rPr>
              <a:t>, </a:t>
            </a:r>
            <a:r>
              <a:rPr lang="en-US" sz="1800" dirty="0" err="1">
                <a:effectLst/>
              </a:rPr>
              <a:t>cmimi</a:t>
            </a:r>
            <a:r>
              <a:rPr lang="en-US" sz="1800" dirty="0">
                <a:effectLst/>
              </a:rPr>
              <a:t> </a:t>
            </a:r>
            <a:r>
              <a:rPr lang="en-US" sz="1800" dirty="0" err="1">
                <a:effectLst/>
              </a:rPr>
              <a:t>për</a:t>
            </a:r>
            <a:r>
              <a:rPr lang="en-US" sz="1800" dirty="0">
                <a:effectLst/>
              </a:rPr>
              <a:t> </a:t>
            </a:r>
            <a:r>
              <a:rPr lang="en-US" sz="1800" dirty="0" err="1">
                <a:effectLst/>
              </a:rPr>
              <a:t>njësi</a:t>
            </a:r>
            <a:r>
              <a:rPr lang="en-US" sz="1800" dirty="0">
                <a:effectLst/>
              </a:rPr>
              <a:t> </a:t>
            </a:r>
            <a:r>
              <a:rPr lang="en-US" sz="1800" dirty="0" err="1">
                <a:effectLst/>
              </a:rPr>
              <a:t>sipërfaqeje</a:t>
            </a:r>
            <a:r>
              <a:rPr lang="en-US" sz="1800" dirty="0">
                <a:effectLst/>
              </a:rPr>
              <a:t> </a:t>
            </a:r>
            <a:r>
              <a:rPr lang="en-US" sz="1800" dirty="0" err="1">
                <a:effectLst/>
              </a:rPr>
              <a:t>zvogëlohet</a:t>
            </a:r>
            <a:r>
              <a:rPr lang="en-US" sz="1800" dirty="0">
                <a:effectLst/>
              </a:rPr>
              <a:t>.</a:t>
            </a:r>
          </a:p>
          <a:p>
            <a:pPr indent="-228600" algn="just">
              <a:lnSpc>
                <a:spcPct val="100000"/>
              </a:lnSpc>
              <a:spcAft>
                <a:spcPts val="800"/>
              </a:spcAft>
              <a:buFont typeface="Arial" panose="020B0604020202020204" pitchFamily="34" charset="0"/>
              <a:buChar char="•"/>
            </a:pPr>
            <a:r>
              <a:rPr lang="en-US" sz="1800" dirty="0" err="1">
                <a:effectLst/>
              </a:rPr>
              <a:t>Pikat</a:t>
            </a:r>
            <a:r>
              <a:rPr lang="en-US" sz="1800" dirty="0">
                <a:effectLst/>
              </a:rPr>
              <a:t> e </a:t>
            </a:r>
            <a:r>
              <a:rPr lang="en-US" sz="1800" dirty="0" err="1">
                <a:effectLst/>
              </a:rPr>
              <a:t>përqendruara</a:t>
            </a:r>
            <a:r>
              <a:rPr lang="en-US" sz="1800" dirty="0">
                <a:effectLst/>
              </a:rPr>
              <a:t> </a:t>
            </a:r>
            <a:r>
              <a:rPr lang="en-US" sz="1800" dirty="0" err="1">
                <a:effectLst/>
              </a:rPr>
              <a:t>në</a:t>
            </a:r>
            <a:r>
              <a:rPr lang="en-US" sz="1800" dirty="0">
                <a:effectLst/>
              </a:rPr>
              <a:t> </a:t>
            </a:r>
            <a:r>
              <a:rPr lang="en-US" sz="1800" dirty="0" err="1">
                <a:effectLst/>
              </a:rPr>
              <a:t>të</a:t>
            </a:r>
            <a:r>
              <a:rPr lang="en-US" sz="1800" dirty="0">
                <a:effectLst/>
              </a:rPr>
              <a:t> </a:t>
            </a:r>
            <a:r>
              <a:rPr lang="en-US" sz="1800" dirty="0" err="1">
                <a:effectLst/>
              </a:rPr>
              <a:t>majtë</a:t>
            </a:r>
            <a:r>
              <a:rPr lang="en-US" sz="1800" dirty="0">
                <a:effectLst/>
              </a:rPr>
              <a:t> </a:t>
            </a:r>
            <a:r>
              <a:rPr lang="en-US" sz="1800" dirty="0" err="1">
                <a:effectLst/>
              </a:rPr>
              <a:t>afër</a:t>
            </a:r>
            <a:r>
              <a:rPr lang="en-US" sz="1800" dirty="0">
                <a:effectLst/>
              </a:rPr>
              <a:t> </a:t>
            </a:r>
            <a:r>
              <a:rPr lang="en-US" sz="1800" dirty="0" err="1">
                <a:effectLst/>
              </a:rPr>
              <a:t>metrosë</a:t>
            </a:r>
            <a:r>
              <a:rPr lang="en-US" sz="1800" dirty="0">
                <a:effectLst/>
              </a:rPr>
              <a:t> </a:t>
            </a:r>
            <a:r>
              <a:rPr lang="en-US" sz="1800" dirty="0" err="1">
                <a:effectLst/>
              </a:rPr>
              <a:t>kanë</a:t>
            </a:r>
            <a:r>
              <a:rPr lang="en-US" sz="1800" dirty="0">
                <a:effectLst/>
              </a:rPr>
              <a:t> </a:t>
            </a:r>
            <a:r>
              <a:rPr lang="en-US" sz="1800" dirty="0" err="1">
                <a:effectLst/>
              </a:rPr>
              <a:t>cmime</a:t>
            </a:r>
            <a:r>
              <a:rPr lang="en-US" sz="1800" dirty="0">
                <a:effectLst/>
              </a:rPr>
              <a:t> </a:t>
            </a:r>
            <a:r>
              <a:rPr lang="en-US" sz="1800" dirty="0" err="1">
                <a:effectLst/>
              </a:rPr>
              <a:t>më</a:t>
            </a:r>
            <a:r>
              <a:rPr lang="en-US" sz="1800" dirty="0">
                <a:effectLst/>
              </a:rPr>
              <a:t> </a:t>
            </a:r>
            <a:r>
              <a:rPr lang="en-US" sz="1800" dirty="0" err="1">
                <a:effectLst/>
              </a:rPr>
              <a:t>të</a:t>
            </a:r>
            <a:r>
              <a:rPr lang="en-US" sz="1800" dirty="0">
                <a:effectLst/>
              </a:rPr>
              <a:t> </a:t>
            </a:r>
            <a:r>
              <a:rPr lang="en-US" sz="1800" dirty="0" err="1">
                <a:effectLst/>
              </a:rPr>
              <a:t>larta</a:t>
            </a:r>
            <a:r>
              <a:rPr lang="en-US" sz="1800" dirty="0">
                <a:effectLst/>
              </a:rPr>
              <a:t>, </a:t>
            </a:r>
            <a:r>
              <a:rPr lang="en-US" sz="1800" dirty="0" err="1">
                <a:effectLst/>
              </a:rPr>
              <a:t>ndërsa</a:t>
            </a:r>
            <a:r>
              <a:rPr lang="en-US" sz="1800" dirty="0">
                <a:effectLst/>
              </a:rPr>
              <a:t> </a:t>
            </a:r>
            <a:r>
              <a:rPr lang="en-US" sz="1800" dirty="0" err="1">
                <a:effectLst/>
              </a:rPr>
              <a:t>ato</a:t>
            </a:r>
            <a:r>
              <a:rPr lang="en-US" sz="1800" dirty="0">
                <a:effectLst/>
              </a:rPr>
              <a:t> </a:t>
            </a:r>
            <a:r>
              <a:rPr lang="en-US" sz="1800" dirty="0" err="1">
                <a:effectLst/>
              </a:rPr>
              <a:t>në</a:t>
            </a:r>
            <a:r>
              <a:rPr lang="en-US" sz="1800" dirty="0">
                <a:effectLst/>
              </a:rPr>
              <a:t> </a:t>
            </a:r>
            <a:r>
              <a:rPr lang="en-US" sz="1800" dirty="0" err="1">
                <a:effectLst/>
              </a:rPr>
              <a:t>të</a:t>
            </a:r>
            <a:r>
              <a:rPr lang="en-US" sz="1800" dirty="0">
                <a:effectLst/>
              </a:rPr>
              <a:t> </a:t>
            </a:r>
            <a:r>
              <a:rPr lang="en-US" sz="1800" dirty="0" err="1">
                <a:effectLst/>
              </a:rPr>
              <a:t>djathtë</a:t>
            </a:r>
            <a:r>
              <a:rPr lang="en-US" sz="1800" dirty="0">
                <a:effectLst/>
              </a:rPr>
              <a:t>  </a:t>
            </a:r>
            <a:r>
              <a:rPr lang="en-US" sz="1800" dirty="0" err="1">
                <a:effectLst/>
              </a:rPr>
              <a:t>kanë</a:t>
            </a:r>
            <a:r>
              <a:rPr lang="en-US" sz="1800" dirty="0">
                <a:effectLst/>
              </a:rPr>
              <a:t> </a:t>
            </a:r>
            <a:r>
              <a:rPr lang="en-US" sz="1800" dirty="0" err="1">
                <a:effectLst/>
              </a:rPr>
              <a:t>cmime</a:t>
            </a:r>
            <a:r>
              <a:rPr lang="en-US" sz="1800" dirty="0">
                <a:effectLst/>
              </a:rPr>
              <a:t> </a:t>
            </a:r>
            <a:r>
              <a:rPr lang="en-US" sz="1800" dirty="0" err="1">
                <a:effectLst/>
              </a:rPr>
              <a:t>më</a:t>
            </a:r>
            <a:r>
              <a:rPr lang="en-US" sz="1800" dirty="0">
                <a:effectLst/>
              </a:rPr>
              <a:t> </a:t>
            </a:r>
            <a:r>
              <a:rPr lang="en-US" sz="1800" dirty="0" err="1">
                <a:effectLst/>
              </a:rPr>
              <a:t>të</a:t>
            </a:r>
            <a:r>
              <a:rPr lang="en-US" sz="1800" dirty="0">
                <a:effectLst/>
              </a:rPr>
              <a:t> </a:t>
            </a:r>
            <a:r>
              <a:rPr lang="en-US" sz="1800" dirty="0" err="1">
                <a:effectLst/>
              </a:rPr>
              <a:t>ulta</a:t>
            </a:r>
            <a:r>
              <a:rPr lang="en-US" sz="1800" dirty="0">
                <a:effectLst/>
              </a:rPr>
              <a:t>.</a:t>
            </a:r>
          </a:p>
          <a:p>
            <a:pPr lvl="2" indent="-228600" algn="just">
              <a:lnSpc>
                <a:spcPct val="100000"/>
              </a:lnSpc>
              <a:spcAft>
                <a:spcPts val="800"/>
              </a:spcAft>
              <a:buFont typeface="Arial" panose="020B0604020202020204" pitchFamily="34" charset="0"/>
              <a:buChar char="•"/>
            </a:pPr>
            <a:r>
              <a:rPr lang="en-US" sz="1800" dirty="0" err="1">
                <a:effectLst/>
              </a:rPr>
              <a:t>Ndikimi</a:t>
            </a:r>
            <a:r>
              <a:rPr lang="en-US" sz="1800" dirty="0">
                <a:effectLst/>
              </a:rPr>
              <a:t> </a:t>
            </a:r>
            <a:r>
              <a:rPr lang="en-US" sz="1800" dirty="0" err="1">
                <a:effectLst/>
              </a:rPr>
              <a:t>i</a:t>
            </a:r>
            <a:r>
              <a:rPr lang="en-US" sz="1800" dirty="0">
                <a:effectLst/>
              </a:rPr>
              <a:t> </a:t>
            </a:r>
            <a:r>
              <a:rPr lang="en-US" sz="1800" dirty="0" err="1">
                <a:effectLst/>
              </a:rPr>
              <a:t>numrit</a:t>
            </a:r>
            <a:r>
              <a:rPr lang="en-US" sz="1800" dirty="0">
                <a:effectLst/>
              </a:rPr>
              <a:t> </a:t>
            </a:r>
            <a:r>
              <a:rPr lang="en-US" sz="1800" dirty="0" err="1">
                <a:effectLst/>
              </a:rPr>
              <a:t>të</a:t>
            </a:r>
            <a:r>
              <a:rPr lang="en-US" sz="1800" dirty="0">
                <a:effectLst/>
              </a:rPr>
              <a:t> </a:t>
            </a:r>
            <a:r>
              <a:rPr lang="en-US" sz="1800" dirty="0" err="1">
                <a:effectLst/>
              </a:rPr>
              <a:t>dyqaneve</a:t>
            </a:r>
            <a:r>
              <a:rPr lang="en-US" sz="1800" dirty="0">
                <a:effectLst/>
              </a:rPr>
              <a:t> </a:t>
            </a:r>
            <a:r>
              <a:rPr lang="en-US" sz="1800" dirty="0" err="1">
                <a:effectLst/>
              </a:rPr>
              <a:t>të</a:t>
            </a:r>
            <a:r>
              <a:rPr lang="en-US" sz="1800" dirty="0">
                <a:effectLst/>
              </a:rPr>
              <a:t> </a:t>
            </a:r>
            <a:r>
              <a:rPr lang="en-US" sz="1800" dirty="0" err="1">
                <a:effectLst/>
              </a:rPr>
              <a:t>komoditetit</a:t>
            </a:r>
            <a:r>
              <a:rPr lang="en-US" sz="1800" dirty="0">
                <a:effectLst/>
              </a:rPr>
              <a:t>:</a:t>
            </a:r>
          </a:p>
          <a:p>
            <a:pPr lvl="2" indent="-228600" algn="just">
              <a:lnSpc>
                <a:spcPct val="100000"/>
              </a:lnSpc>
              <a:spcBef>
                <a:spcPts val="0"/>
              </a:spcBef>
              <a:buFont typeface="Arial" panose="020B0604020202020204" pitchFamily="34" charset="0"/>
              <a:buChar char="•"/>
            </a:pPr>
            <a:r>
              <a:rPr lang="en-US" sz="1800" dirty="0" err="1">
                <a:effectLst/>
              </a:rPr>
              <a:t>Pikat</a:t>
            </a:r>
            <a:r>
              <a:rPr lang="en-US" sz="1800" dirty="0">
                <a:effectLst/>
              </a:rPr>
              <a:t> me </a:t>
            </a:r>
            <a:r>
              <a:rPr lang="en-US" sz="1800" dirty="0" err="1">
                <a:effectLst/>
              </a:rPr>
              <a:t>ngjyrë</a:t>
            </a:r>
            <a:r>
              <a:rPr lang="en-US" sz="1800" dirty="0">
                <a:effectLst/>
              </a:rPr>
              <a:t> </a:t>
            </a:r>
            <a:r>
              <a:rPr lang="en-US" sz="1800" dirty="0" err="1">
                <a:effectLst/>
              </a:rPr>
              <a:t>më</a:t>
            </a:r>
            <a:r>
              <a:rPr lang="en-US" sz="1800" dirty="0">
                <a:effectLst/>
              </a:rPr>
              <a:t> </a:t>
            </a:r>
            <a:r>
              <a:rPr lang="en-US" sz="1800" dirty="0" err="1">
                <a:effectLst/>
              </a:rPr>
              <a:t>të</a:t>
            </a:r>
            <a:r>
              <a:rPr lang="en-US" sz="1800" dirty="0">
                <a:effectLst/>
              </a:rPr>
              <a:t> </a:t>
            </a:r>
            <a:r>
              <a:rPr lang="en-US" sz="1800" dirty="0" err="1">
                <a:effectLst/>
              </a:rPr>
              <a:t>verdhë</a:t>
            </a:r>
            <a:r>
              <a:rPr lang="en-US" sz="1800" dirty="0">
                <a:effectLst/>
              </a:rPr>
              <a:t> (</a:t>
            </a:r>
            <a:r>
              <a:rPr lang="en-US" sz="1800" dirty="0" err="1">
                <a:effectLst/>
              </a:rPr>
              <a:t>më</a:t>
            </a:r>
            <a:r>
              <a:rPr lang="en-US" sz="1800" dirty="0">
                <a:effectLst/>
              </a:rPr>
              <a:t> </a:t>
            </a:r>
            <a:r>
              <a:rPr lang="en-US" sz="1800" dirty="0" err="1">
                <a:effectLst/>
              </a:rPr>
              <a:t>shumë</a:t>
            </a:r>
            <a:r>
              <a:rPr lang="en-US" sz="1800" dirty="0">
                <a:effectLst/>
              </a:rPr>
              <a:t> </a:t>
            </a:r>
            <a:r>
              <a:rPr lang="en-US" sz="1800" dirty="0" err="1">
                <a:effectLst/>
              </a:rPr>
              <a:t>dyqane</a:t>
            </a:r>
            <a:r>
              <a:rPr lang="en-US" sz="1800" dirty="0">
                <a:effectLst/>
              </a:rPr>
              <a:t>) </a:t>
            </a:r>
            <a:r>
              <a:rPr lang="en-US" sz="1800" dirty="0" err="1">
                <a:effectLst/>
              </a:rPr>
              <a:t>ndodhen</a:t>
            </a:r>
            <a:r>
              <a:rPr lang="en-US" sz="1800" dirty="0">
                <a:effectLst/>
              </a:rPr>
              <a:t> </a:t>
            </a:r>
            <a:r>
              <a:rPr lang="en-US" sz="1800" dirty="0" err="1">
                <a:effectLst/>
              </a:rPr>
              <a:t>kryesisht</a:t>
            </a:r>
            <a:r>
              <a:rPr lang="en-US" sz="1800" dirty="0">
                <a:effectLst/>
              </a:rPr>
              <a:t> </a:t>
            </a:r>
            <a:r>
              <a:rPr lang="en-US" sz="1800" dirty="0" err="1">
                <a:effectLst/>
              </a:rPr>
              <a:t>në</a:t>
            </a:r>
            <a:r>
              <a:rPr lang="en-US" sz="1800" dirty="0">
                <a:effectLst/>
              </a:rPr>
              <a:t> </a:t>
            </a:r>
            <a:r>
              <a:rPr lang="en-US" sz="1800" dirty="0" err="1">
                <a:effectLst/>
              </a:rPr>
              <a:t>zonat</a:t>
            </a:r>
            <a:r>
              <a:rPr lang="en-US" sz="1800" dirty="0">
                <a:effectLst/>
              </a:rPr>
              <a:t> </a:t>
            </a:r>
            <a:r>
              <a:rPr lang="en-US" sz="1800" dirty="0" err="1">
                <a:effectLst/>
              </a:rPr>
              <a:t>ku</a:t>
            </a:r>
            <a:r>
              <a:rPr lang="en-US" sz="1800" dirty="0">
                <a:effectLst/>
              </a:rPr>
              <a:t> </a:t>
            </a:r>
            <a:r>
              <a:rPr lang="en-US" sz="1800" dirty="0" err="1">
                <a:effectLst/>
              </a:rPr>
              <a:t>çmimi</a:t>
            </a:r>
            <a:r>
              <a:rPr lang="en-US" sz="1800" dirty="0">
                <a:effectLst/>
              </a:rPr>
              <a:t> </a:t>
            </a:r>
            <a:r>
              <a:rPr lang="en-US" sz="1800" dirty="0" err="1">
                <a:effectLst/>
              </a:rPr>
              <a:t>i</a:t>
            </a:r>
            <a:r>
              <a:rPr lang="en-US" sz="1800" dirty="0">
                <a:effectLst/>
              </a:rPr>
              <a:t> </a:t>
            </a:r>
            <a:r>
              <a:rPr lang="en-US" sz="1800" dirty="0" err="1">
                <a:effectLst/>
              </a:rPr>
              <a:t>shtëpive</a:t>
            </a:r>
            <a:r>
              <a:rPr lang="en-US" sz="1800" dirty="0">
                <a:effectLst/>
              </a:rPr>
              <a:t> </a:t>
            </a:r>
            <a:r>
              <a:rPr lang="en-US" sz="1800" dirty="0" err="1">
                <a:effectLst/>
              </a:rPr>
              <a:t>është</a:t>
            </a:r>
            <a:r>
              <a:rPr lang="en-US" sz="1800" dirty="0">
                <a:effectLst/>
              </a:rPr>
              <a:t> </a:t>
            </a:r>
            <a:r>
              <a:rPr lang="en-US" sz="1800" dirty="0" err="1">
                <a:effectLst/>
              </a:rPr>
              <a:t>më</a:t>
            </a:r>
            <a:r>
              <a:rPr lang="en-US" sz="1800" dirty="0">
                <a:effectLst/>
              </a:rPr>
              <a:t> </a:t>
            </a:r>
            <a:r>
              <a:rPr lang="en-US" sz="1800" dirty="0" err="1">
                <a:effectLst/>
              </a:rPr>
              <a:t>i</a:t>
            </a:r>
            <a:r>
              <a:rPr lang="en-US" sz="1800" dirty="0">
                <a:effectLst/>
              </a:rPr>
              <a:t> </a:t>
            </a:r>
            <a:r>
              <a:rPr lang="en-US" sz="1800" dirty="0" err="1">
                <a:effectLst/>
              </a:rPr>
              <a:t>larte</a:t>
            </a:r>
            <a:r>
              <a:rPr lang="en-US" sz="1800" dirty="0">
                <a:effectLst/>
              </a:rPr>
              <a:t>.</a:t>
            </a:r>
          </a:p>
          <a:p>
            <a:pPr lvl="2" indent="-228600" algn="just">
              <a:lnSpc>
                <a:spcPct val="100000"/>
              </a:lnSpc>
              <a:spcBef>
                <a:spcPts val="0"/>
              </a:spcBef>
              <a:buFont typeface="Arial" panose="020B0604020202020204" pitchFamily="34" charset="0"/>
              <a:buChar char="•"/>
            </a:pPr>
            <a:r>
              <a:rPr lang="en-US" sz="1800" dirty="0" err="1">
                <a:effectLst/>
              </a:rPr>
              <a:t>Kjo</a:t>
            </a:r>
            <a:r>
              <a:rPr lang="en-US" sz="1800" dirty="0">
                <a:effectLst/>
              </a:rPr>
              <a:t> </a:t>
            </a:r>
            <a:r>
              <a:rPr lang="en-US" sz="1800" dirty="0" err="1">
                <a:effectLst/>
              </a:rPr>
              <a:t>tregon</a:t>
            </a:r>
            <a:r>
              <a:rPr lang="en-US" sz="1800" dirty="0">
                <a:effectLst/>
              </a:rPr>
              <a:t> </a:t>
            </a:r>
            <a:r>
              <a:rPr lang="en-US" sz="1800" dirty="0" err="1">
                <a:effectLst/>
              </a:rPr>
              <a:t>që</a:t>
            </a:r>
            <a:r>
              <a:rPr lang="en-US" sz="1800" dirty="0">
                <a:effectLst/>
              </a:rPr>
              <a:t> </a:t>
            </a:r>
            <a:r>
              <a:rPr lang="en-US" sz="1800" dirty="0" err="1">
                <a:effectLst/>
              </a:rPr>
              <a:t>zonat</a:t>
            </a:r>
            <a:r>
              <a:rPr lang="en-US" sz="1800" dirty="0">
                <a:effectLst/>
              </a:rPr>
              <a:t> me </a:t>
            </a:r>
            <a:r>
              <a:rPr lang="en-US" sz="1800" dirty="0" err="1">
                <a:effectLst/>
              </a:rPr>
              <a:t>më</a:t>
            </a:r>
            <a:r>
              <a:rPr lang="en-US" sz="1800" dirty="0">
                <a:effectLst/>
              </a:rPr>
              <a:t> </a:t>
            </a:r>
            <a:r>
              <a:rPr lang="en-US" sz="1800" dirty="0" err="1">
                <a:effectLst/>
              </a:rPr>
              <a:t>shumë</a:t>
            </a:r>
            <a:r>
              <a:rPr lang="en-US" sz="1800" dirty="0">
                <a:effectLst/>
              </a:rPr>
              <a:t> </a:t>
            </a:r>
            <a:r>
              <a:rPr lang="en-US" sz="1800" dirty="0" err="1">
                <a:effectLst/>
              </a:rPr>
              <a:t>dyqane</a:t>
            </a:r>
            <a:r>
              <a:rPr lang="en-US" sz="1800" dirty="0">
                <a:effectLst/>
              </a:rPr>
              <a:t> </a:t>
            </a:r>
            <a:r>
              <a:rPr lang="en-US" sz="1800" dirty="0" err="1">
                <a:effectLst/>
              </a:rPr>
              <a:t>të</a:t>
            </a:r>
            <a:r>
              <a:rPr lang="en-US" sz="1800" dirty="0">
                <a:effectLst/>
              </a:rPr>
              <a:t> </a:t>
            </a:r>
            <a:r>
              <a:rPr lang="en-US" sz="1800" dirty="0" err="1">
                <a:effectLst/>
              </a:rPr>
              <a:t>komoditetit</a:t>
            </a:r>
            <a:r>
              <a:rPr lang="en-US" sz="1800" dirty="0">
                <a:effectLst/>
              </a:rPr>
              <a:t> </a:t>
            </a:r>
            <a:r>
              <a:rPr lang="en-US" sz="1800" dirty="0" err="1">
                <a:effectLst/>
              </a:rPr>
              <a:t>priren</a:t>
            </a:r>
            <a:r>
              <a:rPr lang="en-US" sz="1800" dirty="0">
                <a:effectLst/>
              </a:rPr>
              <a:t> </a:t>
            </a:r>
            <a:r>
              <a:rPr lang="en-US" sz="1800" dirty="0" err="1">
                <a:effectLst/>
              </a:rPr>
              <a:t>të</a:t>
            </a:r>
            <a:r>
              <a:rPr lang="en-US" sz="1800" dirty="0">
                <a:effectLst/>
              </a:rPr>
              <a:t> </a:t>
            </a:r>
            <a:r>
              <a:rPr lang="en-US" sz="1800" dirty="0" err="1">
                <a:effectLst/>
              </a:rPr>
              <a:t>kenë</a:t>
            </a:r>
            <a:r>
              <a:rPr lang="en-US" sz="1800" dirty="0">
                <a:effectLst/>
              </a:rPr>
              <a:t> </a:t>
            </a:r>
            <a:r>
              <a:rPr lang="en-US" sz="1800" dirty="0" err="1">
                <a:effectLst/>
              </a:rPr>
              <a:t>çmime</a:t>
            </a:r>
            <a:r>
              <a:rPr lang="en-US" sz="1800" dirty="0">
                <a:effectLst/>
              </a:rPr>
              <a:t> </a:t>
            </a:r>
            <a:r>
              <a:rPr lang="en-US" sz="1800" dirty="0" err="1">
                <a:effectLst/>
              </a:rPr>
              <a:t>më</a:t>
            </a:r>
            <a:r>
              <a:rPr lang="en-US" sz="1800" dirty="0">
                <a:effectLst/>
              </a:rPr>
              <a:t> </a:t>
            </a:r>
            <a:r>
              <a:rPr lang="en-US" sz="1800" dirty="0" err="1">
                <a:effectLst/>
              </a:rPr>
              <a:t>të</a:t>
            </a:r>
            <a:r>
              <a:rPr lang="en-US" sz="1800" dirty="0">
                <a:effectLst/>
              </a:rPr>
              <a:t> </a:t>
            </a:r>
            <a:r>
              <a:rPr lang="en-US" sz="1800" dirty="0" err="1">
                <a:effectLst/>
              </a:rPr>
              <a:t>shtrenjta</a:t>
            </a:r>
            <a:r>
              <a:rPr lang="en-US" sz="1800" dirty="0">
                <a:effectLst/>
              </a:rPr>
              <a:t>.</a:t>
            </a:r>
            <a:endParaRPr lang="en-US" sz="1800" dirty="0"/>
          </a:p>
        </p:txBody>
      </p:sp>
    </p:spTree>
    <p:extLst>
      <p:ext uri="{BB962C8B-B14F-4D97-AF65-F5344CB8AC3E}">
        <p14:creationId xmlns:p14="http://schemas.microsoft.com/office/powerpoint/2010/main" val="2521501514"/>
      </p:ext>
    </p:extLst>
  </p:cSld>
  <p:clrMapOvr>
    <a:masterClrMapping/>
  </p:clrMapOvr>
</p:sld>
</file>

<file path=ppt/theme/theme1.xml><?xml version="1.0" encoding="utf-8"?>
<a:theme xmlns:a="http://schemas.openxmlformats.org/drawingml/2006/main" name="ChronicleVTI">
  <a:themeElements>
    <a:clrScheme name="AnalogousFromDarkSeedLeftStep">
      <a:dk1>
        <a:srgbClr val="000000"/>
      </a:dk1>
      <a:lt1>
        <a:srgbClr val="FFFFFF"/>
      </a:lt1>
      <a:dk2>
        <a:srgbClr val="1D2334"/>
      </a:dk2>
      <a:lt2>
        <a:srgbClr val="E2E8E2"/>
      </a:lt2>
      <a:accent1>
        <a:srgbClr val="E729E7"/>
      </a:accent1>
      <a:accent2>
        <a:srgbClr val="8617D5"/>
      </a:accent2>
      <a:accent3>
        <a:srgbClr val="4829E7"/>
      </a:accent3>
      <a:accent4>
        <a:srgbClr val="1747D5"/>
      </a:accent4>
      <a:accent5>
        <a:srgbClr val="29A8E7"/>
      </a:accent5>
      <a:accent6>
        <a:srgbClr val="14B7A9"/>
      </a:accent6>
      <a:hlink>
        <a:srgbClr val="3F7FBF"/>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hronicleVTI" id="{508E4D90-5116-4BF0-876B-3F422DD1F65F}" vid="{AA21DC3D-92A8-43A4-8358-ED428371CD55}"/>
    </a:ext>
  </a:extLst>
</a:theme>
</file>

<file path=docProps/app.xml><?xml version="1.0" encoding="utf-8"?>
<Properties xmlns="http://schemas.openxmlformats.org/officeDocument/2006/extended-properties" xmlns:vt="http://schemas.openxmlformats.org/officeDocument/2006/docPropsVTypes">
  <TotalTime>116</TotalTime>
  <Words>2312</Words>
  <Application>Microsoft Office PowerPoint</Application>
  <PresentationFormat>Widescreen</PresentationFormat>
  <Paragraphs>110</Paragraphs>
  <Slides>17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Arial</vt:lpstr>
      <vt:lpstr>Calisto MT</vt:lpstr>
      <vt:lpstr>Symbol</vt:lpstr>
      <vt:lpstr>Univers Condensed</vt:lpstr>
      <vt:lpstr>ChronicleVTI</vt:lpstr>
      <vt:lpstr>BIG DATA</vt:lpstr>
      <vt:lpstr>PowerPoint Presentation</vt:lpstr>
      <vt:lpstr>Line Chart &amp; Histogram </vt:lpstr>
      <vt:lpstr>PowerPoint Presentation</vt:lpstr>
      <vt:lpstr>PowerPoint Presentation</vt:lpstr>
      <vt:lpstr>PowerPoint Presentation</vt:lpstr>
      <vt:lpstr>matrica e korrelacionit</vt:lpstr>
      <vt:lpstr>Grafiku i paqëndrueshmërisë</vt:lpstr>
      <vt:lpstr>Grafiku i shpërndarjes </vt:lpstr>
      <vt:lpstr>PowerPoint Presentation</vt:lpstr>
      <vt:lpstr>Pair plot</vt:lpstr>
      <vt:lpstr>Box Plot </vt:lpstr>
      <vt:lpstr>Varianca, Devijimi standard dhe Koeficienti i variancës </vt:lpstr>
      <vt:lpstr>Regresioni Linear </vt:lpstr>
      <vt:lpstr>Regresioni Polinomial </vt:lpstr>
      <vt:lpstr>Pema e Vendimeve </vt:lpstr>
      <vt:lpstr>Regresioni Linear vs Regresioni Polinomial vs Pema e Vendimeve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Erisa Sadikllari</dc:creator>
  <cp:lastModifiedBy>Erisa Sadikllari</cp:lastModifiedBy>
  <cp:revision>1</cp:revision>
  <dcterms:created xsi:type="dcterms:W3CDTF">2025-02-09T22:51:45Z</dcterms:created>
  <dcterms:modified xsi:type="dcterms:W3CDTF">2025-02-10T00:49:04Z</dcterms:modified>
</cp:coreProperties>
</file>

<file path=docProps/thumbnail.jpeg>
</file>